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5CB38-5E20-4DD0-970A-E9583F51010A}" type="datetimeFigureOut">
              <a:rPr lang="ru-RU" smtClean="0"/>
              <a:t>30.03.2013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F3F56-C560-46D6-A193-086AC8862C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5CB38-5E20-4DD0-970A-E9583F51010A}" type="datetimeFigureOut">
              <a:rPr lang="ru-RU" smtClean="0"/>
              <a:t>30.03.2013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F3F56-C560-46D6-A193-086AC8862C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5CB38-5E20-4DD0-970A-E9583F51010A}" type="datetimeFigureOut">
              <a:rPr lang="ru-RU" smtClean="0"/>
              <a:t>30.03.2013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F3F56-C560-46D6-A193-086AC8862C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5CB38-5E20-4DD0-970A-E9583F51010A}" type="datetimeFigureOut">
              <a:rPr lang="ru-RU" smtClean="0"/>
              <a:t>30.03.2013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F3F56-C560-46D6-A193-086AC8862C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5CB38-5E20-4DD0-970A-E9583F51010A}" type="datetimeFigureOut">
              <a:rPr lang="ru-RU" smtClean="0"/>
              <a:t>30.03.2013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F3F56-C560-46D6-A193-086AC8862C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5CB38-5E20-4DD0-970A-E9583F51010A}" type="datetimeFigureOut">
              <a:rPr lang="ru-RU" smtClean="0"/>
              <a:t>30.03.2013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F3F56-C560-46D6-A193-086AC8862C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5CB38-5E20-4DD0-970A-E9583F51010A}" type="datetimeFigureOut">
              <a:rPr lang="ru-RU" smtClean="0"/>
              <a:t>30.03.2013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F3F56-C560-46D6-A193-086AC8862C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5CB38-5E20-4DD0-970A-E9583F51010A}" type="datetimeFigureOut">
              <a:rPr lang="ru-RU" smtClean="0"/>
              <a:t>30.03.2013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F3F56-C560-46D6-A193-086AC8862C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5CB38-5E20-4DD0-970A-E9583F51010A}" type="datetimeFigureOut">
              <a:rPr lang="ru-RU" smtClean="0"/>
              <a:t>30.03.2013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F3F56-C560-46D6-A193-086AC8862C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5CB38-5E20-4DD0-970A-E9583F51010A}" type="datetimeFigureOut">
              <a:rPr lang="ru-RU" smtClean="0"/>
              <a:t>30.03.2013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F3F56-C560-46D6-A193-086AC8862C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5CB38-5E20-4DD0-970A-E9583F51010A}" type="datetimeFigureOut">
              <a:rPr lang="ru-RU" smtClean="0"/>
              <a:t>30.03.2013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F3F56-C560-46D6-A193-086AC8862C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55CB38-5E20-4DD0-970A-E9583F51010A}" type="datetimeFigureOut">
              <a:rPr lang="ru-RU" smtClean="0"/>
              <a:t>30.03.2013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1F3F56-C560-46D6-A193-086AC8862C6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0" y="3284984"/>
            <a:ext cx="3275856" cy="357301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Равнобедренный треугольник 15"/>
          <p:cNvSpPr/>
          <p:nvPr/>
        </p:nvSpPr>
        <p:spPr>
          <a:xfrm>
            <a:off x="0" y="404664"/>
            <a:ext cx="3275856" cy="2952328"/>
          </a:xfrm>
          <a:prstGeom prst="triangl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Улыбающееся лицо 22"/>
          <p:cNvSpPr/>
          <p:nvPr/>
        </p:nvSpPr>
        <p:spPr>
          <a:xfrm>
            <a:off x="4067944" y="2780928"/>
            <a:ext cx="1584176" cy="1584176"/>
          </a:xfrm>
          <a:prstGeom prst="smileyFac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Рамка 46"/>
          <p:cNvSpPr/>
          <p:nvPr/>
        </p:nvSpPr>
        <p:spPr>
          <a:xfrm>
            <a:off x="1907704" y="4365104"/>
            <a:ext cx="1224136" cy="2492896"/>
          </a:xfrm>
          <a:prstGeom prst="fram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9" name="Улыбающееся лицо 48"/>
          <p:cNvSpPr/>
          <p:nvPr/>
        </p:nvSpPr>
        <p:spPr>
          <a:xfrm>
            <a:off x="5724128" y="2924944"/>
            <a:ext cx="1440160" cy="1368152"/>
          </a:xfrm>
          <a:prstGeom prst="smileyFac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Равнобедренный треугольник 50"/>
          <p:cNvSpPr/>
          <p:nvPr/>
        </p:nvSpPr>
        <p:spPr>
          <a:xfrm>
            <a:off x="5868144" y="4437112"/>
            <a:ext cx="1080120" cy="1224136"/>
          </a:xfrm>
          <a:prstGeom prst="triangl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Овал 52"/>
          <p:cNvSpPr/>
          <p:nvPr/>
        </p:nvSpPr>
        <p:spPr>
          <a:xfrm>
            <a:off x="5724128" y="6453336"/>
            <a:ext cx="432048" cy="216024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Овал 53"/>
          <p:cNvSpPr/>
          <p:nvPr/>
        </p:nvSpPr>
        <p:spPr>
          <a:xfrm>
            <a:off x="6588224" y="6453336"/>
            <a:ext cx="432048" cy="216024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6" name="Прямая соединительная линия 55"/>
          <p:cNvCxnSpPr>
            <a:endCxn id="54" idx="0"/>
          </p:cNvCxnSpPr>
          <p:nvPr/>
        </p:nvCxnSpPr>
        <p:spPr>
          <a:xfrm>
            <a:off x="6804248" y="5733256"/>
            <a:ext cx="0" cy="72008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>
            <a:endCxn id="53" idx="0"/>
          </p:cNvCxnSpPr>
          <p:nvPr/>
        </p:nvCxnSpPr>
        <p:spPr>
          <a:xfrm flipH="1">
            <a:off x="5940152" y="5733256"/>
            <a:ext cx="72008" cy="72008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>
            <a:off x="6732240" y="4869160"/>
            <a:ext cx="360040" cy="50405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 flipH="1">
            <a:off x="5796136" y="4941168"/>
            <a:ext cx="360040" cy="576064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64" name="Цилиндр 63"/>
          <p:cNvSpPr/>
          <p:nvPr/>
        </p:nvSpPr>
        <p:spPr>
          <a:xfrm>
            <a:off x="4427984" y="4437112"/>
            <a:ext cx="936104" cy="1656184"/>
          </a:xfrm>
          <a:prstGeom prst="can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6" name="Прямая соединительная линия 65"/>
          <p:cNvCxnSpPr/>
          <p:nvPr/>
        </p:nvCxnSpPr>
        <p:spPr>
          <a:xfrm>
            <a:off x="5148064" y="6093296"/>
            <a:ext cx="0" cy="43204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>
            <a:off x="4644008" y="6093296"/>
            <a:ext cx="0" cy="43204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74" name="Овал 73"/>
          <p:cNvSpPr/>
          <p:nvPr/>
        </p:nvSpPr>
        <p:spPr>
          <a:xfrm>
            <a:off x="5076056" y="6597352"/>
            <a:ext cx="432048" cy="260648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Овал 74"/>
          <p:cNvSpPr/>
          <p:nvPr/>
        </p:nvSpPr>
        <p:spPr>
          <a:xfrm>
            <a:off x="4355976" y="6597352"/>
            <a:ext cx="432048" cy="260648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7" name="Прямая соединительная линия 76"/>
          <p:cNvCxnSpPr/>
          <p:nvPr/>
        </p:nvCxnSpPr>
        <p:spPr>
          <a:xfrm>
            <a:off x="5364088" y="4797152"/>
            <a:ext cx="144016" cy="648072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/>
          <p:nvPr/>
        </p:nvCxnSpPr>
        <p:spPr>
          <a:xfrm flipH="1">
            <a:off x="4067944" y="4941168"/>
            <a:ext cx="288032" cy="576064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84" name="Пирог 83"/>
          <p:cNvSpPr/>
          <p:nvPr/>
        </p:nvSpPr>
        <p:spPr>
          <a:xfrm>
            <a:off x="7236296" y="4509120"/>
            <a:ext cx="1512168" cy="1512168"/>
          </a:xfrm>
          <a:prstGeom prst="pi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86" name="Прямая соединительная линия 85"/>
          <p:cNvCxnSpPr/>
          <p:nvPr/>
        </p:nvCxnSpPr>
        <p:spPr>
          <a:xfrm>
            <a:off x="8316416" y="5949280"/>
            <a:ext cx="0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/>
          <p:nvPr/>
        </p:nvCxnSpPr>
        <p:spPr>
          <a:xfrm>
            <a:off x="7812360" y="6021288"/>
            <a:ext cx="0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Прямая соединительная линия 93"/>
          <p:cNvCxnSpPr/>
          <p:nvPr/>
        </p:nvCxnSpPr>
        <p:spPr>
          <a:xfrm>
            <a:off x="7812360" y="6381328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Блок-схема: узел 96"/>
          <p:cNvSpPr/>
          <p:nvPr/>
        </p:nvSpPr>
        <p:spPr>
          <a:xfrm>
            <a:off x="7668344" y="6597352"/>
            <a:ext cx="288032" cy="260648"/>
          </a:xfrm>
          <a:prstGeom prst="flowChartConnector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0" name="Улыбающееся лицо 99"/>
          <p:cNvSpPr/>
          <p:nvPr/>
        </p:nvSpPr>
        <p:spPr>
          <a:xfrm>
            <a:off x="8028384" y="4581128"/>
            <a:ext cx="576064" cy="576064"/>
          </a:xfrm>
          <a:prstGeom prst="smileyFac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7" name="Прямая соединительная линия 106"/>
          <p:cNvCxnSpPr>
            <a:endCxn id="100" idx="6"/>
          </p:cNvCxnSpPr>
          <p:nvPr/>
        </p:nvCxnSpPr>
        <p:spPr>
          <a:xfrm flipH="1">
            <a:off x="8604448" y="4653136"/>
            <a:ext cx="144016" cy="216024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08" name="Цилиндр 107"/>
          <p:cNvSpPr/>
          <p:nvPr/>
        </p:nvSpPr>
        <p:spPr>
          <a:xfrm>
            <a:off x="8748464" y="4437112"/>
            <a:ext cx="144016" cy="288032"/>
          </a:xfrm>
          <a:prstGeom prst="can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6" name="Рамка 115"/>
          <p:cNvSpPr/>
          <p:nvPr/>
        </p:nvSpPr>
        <p:spPr>
          <a:xfrm>
            <a:off x="251520" y="4509120"/>
            <a:ext cx="1368152" cy="1368152"/>
          </a:xfrm>
          <a:prstGeom prst="fram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7" name="Блок-схема: узел 116"/>
          <p:cNvSpPr/>
          <p:nvPr/>
        </p:nvSpPr>
        <p:spPr>
          <a:xfrm>
            <a:off x="2699792" y="5589240"/>
            <a:ext cx="216024" cy="21602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0" name="Солнце 119"/>
          <p:cNvSpPr/>
          <p:nvPr/>
        </p:nvSpPr>
        <p:spPr>
          <a:xfrm>
            <a:off x="4572000" y="0"/>
            <a:ext cx="2448272" cy="2204864"/>
          </a:xfrm>
          <a:prstGeom prst="sun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1" name="Блок-схема: узел 120"/>
          <p:cNvSpPr/>
          <p:nvPr/>
        </p:nvSpPr>
        <p:spPr>
          <a:xfrm>
            <a:off x="8172400" y="6597352"/>
            <a:ext cx="288032" cy="260648"/>
          </a:xfrm>
          <a:prstGeom prst="flowChartConnector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Саша</dc:creator>
  <cp:lastModifiedBy>Саша</cp:lastModifiedBy>
  <cp:revision>5</cp:revision>
  <dcterms:created xsi:type="dcterms:W3CDTF">2013-03-30T15:11:02Z</dcterms:created>
  <dcterms:modified xsi:type="dcterms:W3CDTF">2013-03-30T15:54:16Z</dcterms:modified>
</cp:coreProperties>
</file>