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7" r:id="rId4"/>
    <p:sldId id="268" r:id="rId5"/>
    <p:sldId id="261" r:id="rId6"/>
    <p:sldId id="258" r:id="rId7"/>
    <p:sldId id="262" r:id="rId8"/>
    <p:sldId id="264" r:id="rId9"/>
    <p:sldId id="266" r:id="rId10"/>
    <p:sldId id="269" r:id="rId11"/>
    <p:sldId id="270" r:id="rId12"/>
    <p:sldId id="271" r:id="rId13"/>
    <p:sldId id="274" r:id="rId14"/>
    <p:sldId id="273" r:id="rId15"/>
    <p:sldId id="283" r:id="rId16"/>
    <p:sldId id="288" r:id="rId17"/>
    <p:sldId id="298" r:id="rId18"/>
    <p:sldId id="300" r:id="rId19"/>
    <p:sldId id="276" r:id="rId20"/>
    <p:sldId id="272" r:id="rId21"/>
    <p:sldId id="289" r:id="rId22"/>
    <p:sldId id="281" r:id="rId23"/>
    <p:sldId id="294" r:id="rId24"/>
    <p:sldId id="286" r:id="rId25"/>
    <p:sldId id="296" r:id="rId26"/>
    <p:sldId id="287" r:id="rId27"/>
    <p:sldId id="302" r:id="rId28"/>
    <p:sldId id="304" r:id="rId29"/>
    <p:sldId id="305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18" autoAdjust="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Garamond" pitchFamily="18" charset="0"/>
              </a:rPr>
              <a:t>Космос моей Родины </a:t>
            </a:r>
            <a:endParaRPr lang="ru-RU" sz="66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357562"/>
            <a:ext cx="8064896" cy="22812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Осипов Андрей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Ученик 1 «В» класса МБОУ СОШ № 5 г. </a:t>
            </a: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Реутова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2018 год</a:t>
            </a:r>
            <a:endParaRPr lang="ru-RU" sz="20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1128"/>
            <a:ext cx="914400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https://www.roscosmos.ru/media/img/foto/FKP/lu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Лидер и идейный вдохновитель</a:t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всей советской космонавтики </a:t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 - главный конструктор космических кораблей и орбитальных станций </a:t>
            </a: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С.П. Королев</a:t>
            </a:r>
            <a:endParaRPr lang="ru-RU" sz="36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357416"/>
            <a:ext cx="7143767" cy="45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357430"/>
            <a:ext cx="207167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Первая в мире советская орбитальная станция Салют -1</a:t>
            </a:r>
            <a:endParaRPr lang="ru-RU" sz="28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29600" cy="39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Орбитальная станция «МИР»</a:t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 - первая космическая станция, построенная по модульному принципу</a:t>
            </a:r>
            <a:endParaRPr lang="ru-RU" sz="28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Ежедневные тренировки </a:t>
            </a: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помогают стать сильными и выносливыми не только космонавтам!</a:t>
            </a:r>
            <a:endParaRPr lang="ru-RU" sz="28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aramond" pitchFamily="18" charset="0"/>
              </a:rPr>
              <a:t>Космическая еда </a:t>
            </a: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помогает космонавтам оставаться  сильными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857628"/>
            <a:ext cx="442912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44291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929066"/>
            <a:ext cx="471487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1357298"/>
            <a:ext cx="4714876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Профессия космонавта 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связана с высокими нагрузками и риском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sz="2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285860"/>
            <a:ext cx="47148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44291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4143380"/>
            <a:ext cx="471487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43380"/>
            <a:ext cx="442912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Garamond" pitchFamily="18" charset="0"/>
              </a:rPr>
              <a:t>Космонавты, возвращайтесь домой!</a:t>
            </a:r>
            <a:endParaRPr lang="ru-RU" sz="3200" b="1" dirty="0">
              <a:solidFill>
                <a:srgbClr val="7030A0"/>
              </a:solidFill>
              <a:latin typeface="Garamond" pitchFamily="18" charset="0"/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5720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C:\Users\Дом\Desktop\презентация Андрей\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4572000" cy="3500462"/>
          </a:xfrm>
          <a:prstGeom prst="rect">
            <a:avLst/>
          </a:prstGeom>
          <a:noFill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7760"/>
            <a:ext cx="914400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Олимпийский огонь впервые побывал в космосе, его вынесли российский космонавты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9144000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images.easyfreeclipart.com/229/34-olympic-symbols-clip-art-free-cliparts-that-you-can-download-to-2291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2714612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Человечество всегда задавалось вопросом,</a:t>
            </a: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 какие тайны скрывает Космос и искало возможность его исследовать</a:t>
            </a:r>
            <a:endParaRPr lang="ru-RU" sz="20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3999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РОСКОСМОС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 обеспечивает космическую деятельность России</a:t>
            </a:r>
            <a:endParaRPr lang="ru-RU" sz="24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6"/>
            <a:ext cx="471487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44291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442912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500173"/>
            <a:ext cx="4714875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  <a:t>Музей космонавтики на ВДНХ</a:t>
            </a:r>
            <a:r>
              <a:rPr lang="ru-RU" sz="2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Garamond" pitchFamily="18" charset="0"/>
              </a:rPr>
              <a:t> – один из крупнейших научно-исторических музеев мира. </a:t>
            </a:r>
            <a:br>
              <a:rPr lang="ru-RU" sz="2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Детям здесь всегда рады!</a:t>
            </a:r>
            <a: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sz="2800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585788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643050"/>
            <a:ext cx="328611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8"/>
            <a:ext cx="5851525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  <a:t>Я живу и учусь в подмосковном городе Реутове. </a:t>
            </a:r>
            <a:b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Это </a:t>
            </a:r>
            <a:r>
              <a:rPr lang="ru-RU" sz="2400" b="1" dirty="0" err="1" smtClean="0">
                <a:solidFill>
                  <a:srgbClr val="002060"/>
                </a:solidFill>
                <a:latin typeface="Garamond" pitchFamily="18" charset="0"/>
              </a:rPr>
              <a:t>Наукоград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 России.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В Реутове есть площадь Академика В.Н</a:t>
            </a:r>
            <a:r>
              <a:rPr lang="ru-RU" sz="1600" b="1" dirty="0" smtClean="0">
                <a:solidFill>
                  <a:srgbClr val="C00000"/>
                </a:solidFill>
                <a:latin typeface="Garamond" pitchFamily="18" charset="0"/>
              </a:rPr>
              <a:t>. </a:t>
            </a:r>
            <a:r>
              <a:rPr lang="ru-RU" sz="2400" b="1" dirty="0" err="1" smtClean="0">
                <a:solidFill>
                  <a:srgbClr val="C00000"/>
                </a:solidFill>
                <a:latin typeface="Garamond" pitchFamily="18" charset="0"/>
              </a:rPr>
              <a:t>Челомея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Garamond" pitchFamily="18" charset="0"/>
              </a:rPr>
            </a:br>
            <a:endParaRPr lang="ru-RU" sz="2000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500174"/>
            <a:ext cx="6000792" cy="4625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Garamond" pitchFamily="18" charset="0"/>
              </a:rPr>
              <a:t>Владимир Николаевич </a:t>
            </a:r>
            <a:r>
              <a:rPr lang="ru-RU" sz="1600" b="1" dirty="0" err="1" smtClean="0">
                <a:solidFill>
                  <a:srgbClr val="002060"/>
                </a:solidFill>
                <a:latin typeface="Garamond" pitchFamily="18" charset="0"/>
              </a:rPr>
              <a:t>Челомей</a:t>
            </a:r>
            <a:r>
              <a:rPr lang="ru-RU" sz="1600" b="1" dirty="0" smtClean="0">
                <a:solidFill>
                  <a:srgbClr val="002060"/>
                </a:solidFill>
                <a:latin typeface="Garamond" pitchFamily="18" charset="0"/>
              </a:rPr>
              <a:t> - выдающийся советский конструктор ракетно-космической техники и учёный в области механики и процессов управления, академик АН СССР (1962). Дважды Герой Социалистического Труда (1959, 1963). Лауреат Ленинской премии и трёх Государственных премий СССР. 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Garamond" pitchFamily="18" charset="0"/>
              </a:rPr>
              <a:t>Участвовал в создании ряда двигателей и прочих важнейших объектов ракетной, космической и авиационной техники. Под его руководством были разработаны ракеты-носители («Протон» активно используется до сих пор), искусственные спутники Земли «Протон» и «Полет», орбитальные станции серии «Алмаз», пилотируемый корабль ТКС и т. п.</a:t>
            </a:r>
            <a:endParaRPr lang="ru-RU" sz="16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39938" name="Picture 2" descr="http://pics2.pokazuha.ru/p217/5/1/7822954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643050"/>
            <a:ext cx="2286016" cy="3071834"/>
          </a:xfrm>
          <a:prstGeom prst="rect">
            <a:avLst/>
          </a:prstGeom>
          <a:noFill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86322"/>
            <a:ext cx="335755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786322"/>
            <a:ext cx="307180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29388" y="4786322"/>
            <a:ext cx="271461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Когда я вырасту, то тоже буду учиться создавать воздушную технику, как В.Н. </a:t>
            </a:r>
            <a:r>
              <a:rPr lang="ru-RU" sz="2400" b="1" dirty="0" err="1" smtClean="0">
                <a:solidFill>
                  <a:srgbClr val="002060"/>
                </a:solidFill>
                <a:latin typeface="Garamond" pitchFamily="18" charset="0"/>
              </a:rPr>
              <a:t>Челомей</a:t>
            </a:r>
            <a:endParaRPr lang="ru-RU" dirty="0"/>
          </a:p>
        </p:txBody>
      </p:sp>
      <p:pic>
        <p:nvPicPr>
          <p:cNvPr id="501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9"/>
            <a:ext cx="257173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5" y="1643050"/>
            <a:ext cx="364330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428736"/>
            <a:ext cx="292895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Космические силы – мощь России.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285860"/>
            <a:ext cx="41433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492919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22"/>
            <a:ext cx="492919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857628"/>
            <a:ext cx="414337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Космодромы России</a:t>
            </a:r>
            <a:endParaRPr lang="ru-RU" sz="28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2786082"/>
          </a:xfrm>
        </p:spPr>
        <p:txBody>
          <a:bodyPr>
            <a:normAutofit fontScale="40000" lnSpcReduction="20000"/>
          </a:bodyPr>
          <a:lstStyle/>
          <a:p>
            <a:pPr algn="just"/>
            <a:endParaRPr lang="ru-RU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/>
            <a:endParaRPr lang="ru-RU" sz="3800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/>
            <a:r>
              <a:rPr lang="ru-RU" sz="5000" dirty="0" smtClean="0">
                <a:solidFill>
                  <a:srgbClr val="002060"/>
                </a:solidFill>
                <a:latin typeface="Garamond" pitchFamily="18" charset="0"/>
              </a:rPr>
              <a:t>Космодром Плесецк</a:t>
            </a:r>
          </a:p>
          <a:p>
            <a:pPr algn="just"/>
            <a:r>
              <a:rPr lang="ru-RU" sz="3400" dirty="0" smtClean="0">
                <a:solidFill>
                  <a:srgbClr val="002060"/>
                </a:solidFill>
                <a:latin typeface="Garamond" pitchFamily="18" charset="0"/>
              </a:rPr>
              <a:t>Самый северный и один из крупнейших космодромов мира, обеспечивающий часть российских и международных космических программ, связанных с оборонными, а также прикладными, научными и коммерческими пусками непилотируемых космических аппаратов. </a:t>
            </a:r>
          </a:p>
          <a:p>
            <a:pPr algn="just"/>
            <a:r>
              <a:rPr lang="ru-RU" sz="3400" dirty="0" smtClean="0">
                <a:solidFill>
                  <a:srgbClr val="002060"/>
                </a:solidFill>
                <a:latin typeface="Garamond" pitchFamily="18" charset="0"/>
              </a:rPr>
              <a:t>Общая площадь космодрома составляет 1762 км², протяженность с севера на юг — 46 км, с востока на запад — 82 км.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42984"/>
            <a:ext cx="4041775" cy="2500330"/>
          </a:xfrm>
        </p:spPr>
        <p:txBody>
          <a:bodyPr>
            <a:normAutofit fontScale="85000" lnSpcReduction="1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Garamond" pitchFamily="18" charset="0"/>
              </a:rPr>
              <a:t>Космодром Восточный 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Garamond" pitchFamily="18" charset="0"/>
              </a:rPr>
              <a:t>Первый гражданский космодром России. </a:t>
            </a:r>
          </a:p>
          <a:p>
            <a:pPr algn="just"/>
            <a:r>
              <a:rPr lang="ru-RU" sz="1800" dirty="0" smtClean="0">
                <a:solidFill>
                  <a:srgbClr val="002060"/>
                </a:solidFill>
                <a:latin typeface="Garamond" pitchFamily="18" charset="0"/>
              </a:rPr>
              <a:t>Технический комплекс - 121 сооружение, площадь 170 тысяч квадратных метров и 1800 человек в смену. 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Garamond" pitchFamily="18" charset="0"/>
              </a:rPr>
              <a:t>Стартовый комплекс – это «сердце» комплекса. 83 сооружения площадью 45 тысяч квадратных метров. В одну смену работает 270 человек.</a:t>
            </a:r>
            <a:endParaRPr lang="ru-RU" sz="1800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00504"/>
            <a:ext cx="4186238" cy="258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000504"/>
            <a:ext cx="40417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Исследовать Космос нужно</a:t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 в мирных целях для жизни человечества и охраны природы</a:t>
            </a: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(фото Планеты из космоса, сделанные космонавтами) </a:t>
            </a:r>
            <a:endParaRPr lang="ru-RU" sz="20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10469"/>
            <a:ext cx="5072066" cy="254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41433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286257"/>
            <a:ext cx="4071934" cy="257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500174"/>
            <a:ext cx="500062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Космос детям в книгах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Чтобы многому научиться,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 нужно много читать! </a:t>
            </a:r>
          </a:p>
          <a:p>
            <a:pPr algn="ctr">
              <a:buNone/>
            </a:pPr>
            <a:endParaRPr lang="ru-RU" dirty="0">
              <a:latin typeface="Garamon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357538"/>
            <a:ext cx="242889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429000"/>
            <a:ext cx="25717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3429000"/>
            <a:ext cx="25003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464343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86190"/>
            <a:ext cx="450056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В книгах</a:t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 можно отправиться в космическое путешествие!</a:t>
            </a:r>
            <a:endParaRPr lang="ru-RU" sz="2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643314"/>
            <a:ext cx="414337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Users\Дом\Desktop\презентация Андрей\1516166811_798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1" y="3571876"/>
            <a:ext cx="5000629" cy="3286124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14876" cy="207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7858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aramond" pitchFamily="18" charset="0"/>
              </a:rPr>
              <a:t>Начало отечественной космонавтики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Развитие отечественной космонавтики началось в </a:t>
            </a: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1946 г</a:t>
            </a: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. с разработки баллистических ракет, ракет-носителей и спутников.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 В 1957 ракетой «Спутник» был выведен на орбиту </a:t>
            </a: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первый искусственный спутник Земли «Спутник-1».</a:t>
            </a:r>
            <a:endParaRPr lang="ru-RU" sz="2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429000"/>
            <a:ext cx="550069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36433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1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aramond" pitchFamily="18" charset="0"/>
                <a:sym typeface="Wingdings" pitchFamily="2" charset="2"/>
              </a:rPr>
              <a:t> </a:t>
            </a:r>
            <a:r>
              <a:rPr lang="ru-RU" dirty="0" smtClean="0">
                <a:solidFill>
                  <a:srgbClr val="C00000"/>
                </a:solidFill>
                <a:latin typeface="Garamond" pitchFamily="18" charset="0"/>
              </a:rPr>
              <a:t>Спасибо за внимание</a:t>
            </a:r>
            <a:r>
              <a:rPr lang="ru-RU" smtClean="0">
                <a:solidFill>
                  <a:srgbClr val="C00000"/>
                </a:solidFill>
                <a:latin typeface="Garamond" pitchFamily="18" charset="0"/>
              </a:rPr>
              <a:t>!  </a:t>
            </a:r>
            <a:endParaRPr lang="ru-RU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9144000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Запуск второго спутника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с </a:t>
            </a: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собакой по имени Лайка 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состоялся 03 ноября 1957 г. </a:t>
            </a:r>
            <a:endParaRPr lang="ru-RU" sz="24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7298"/>
            <a:ext cx="421484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500570"/>
            <a:ext cx="3357586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57298"/>
            <a:ext cx="3927471" cy="308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Первым в мире </a:t>
            </a: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>отправился в космос советский космонавт </a:t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Юрий Гагарин 12 апреля 1961 г.</a:t>
            </a:r>
            <a: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sz="28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6438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71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Создан первый пилотируемый космический корабль «Восток-1»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9144000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Первая женщина-космонавт</a:t>
            </a:r>
            <a: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Garamond" pitchFamily="18" charset="0"/>
              </a:rPr>
              <a:t> Валентина Терешкова полетела в космос в </a:t>
            </a: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1963 г.</a:t>
            </a:r>
            <a:endParaRPr lang="ru-RU" sz="31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500858" cy="475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В 1964 г. запущен первый в мире </a:t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Многоместный пилотируемый космический корабль «Восход»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1825" y="2000240"/>
            <a:ext cx="753926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Первым в мире в открытый космос </a:t>
            </a:r>
            <a:b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Garamond" pitchFamily="18" charset="0"/>
              </a:rPr>
              <a:t>вышел Алексей Леонов в 1965 г.</a:t>
            </a:r>
            <a:endParaRPr lang="ru-RU" sz="36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764386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203</Words>
  <Application>Microsoft Office PowerPoint</Application>
  <PresentationFormat>Экран (4:3)</PresentationFormat>
  <Paragraphs>45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Garamond</vt:lpstr>
      <vt:lpstr>Wingdings</vt:lpstr>
      <vt:lpstr>Тема Office</vt:lpstr>
      <vt:lpstr>Космос моей Родины </vt:lpstr>
      <vt:lpstr>Человечество всегда задавалось вопросом,  какие тайны скрывает Космос и искало возможность его исследовать</vt:lpstr>
      <vt:lpstr>Начало отечественной космонавтики </vt:lpstr>
      <vt:lpstr>Запуск второго спутника  с собакой по имени Лайка состоялся 03 ноября 1957 г. </vt:lpstr>
      <vt:lpstr> Первым в мире  отправился в космос советский космонавт  Юрий Гагарин 12 апреля 1961 г. </vt:lpstr>
      <vt:lpstr>Создан первый пилотируемый космический корабль «Восток-1»</vt:lpstr>
      <vt:lpstr> Первая женщина-космонавт  Валентина Терешкова полетела в космос в 1963 г.</vt:lpstr>
      <vt:lpstr> В 1964 г. запущен первый в мире  Многоместный пилотируемый космический корабль «Восход»</vt:lpstr>
      <vt:lpstr> Первым в мире в открытый космос  вышел Алексей Леонов в 1965 г.</vt:lpstr>
      <vt:lpstr>Лидер и идейный вдохновитель всей советской космонавтики   - главный конструктор космических кораблей и орбитальных станций С.П. Королев</vt:lpstr>
      <vt:lpstr>Первая в мире советская орбитальная станция Салют -1</vt:lpstr>
      <vt:lpstr>Орбитальная станция «МИР»  - первая космическая станция, построенная по модульному принципу</vt:lpstr>
      <vt:lpstr>Презентация PowerPoint</vt:lpstr>
      <vt:lpstr>Презентация PowerPoint</vt:lpstr>
      <vt:lpstr>Ежедневные тренировки  помогают стать сильными и выносливыми не только космонавтам!</vt:lpstr>
      <vt:lpstr>Космическая еда  помогает космонавтам оставаться  сильными</vt:lpstr>
      <vt:lpstr>Профессия космонавта  связана с высокими нагрузками и риском  </vt:lpstr>
      <vt:lpstr>Космонавты, возвращайтесь домой!</vt:lpstr>
      <vt:lpstr>   Олимпийский огонь впервые побывал в космосе, его вынесли российский космонавты</vt:lpstr>
      <vt:lpstr>РОСКОСМОС  обеспечивает космическую деятельность России</vt:lpstr>
      <vt:lpstr> Музей космонавтики на ВДНХ  – один из крупнейших научно-исторических музеев мира.  Детям здесь всегда рады! </vt:lpstr>
      <vt:lpstr>Я живу и учусь в подмосковном городе Реутове.  Это Наукоград России.  В Реутове есть площадь Академика В.Н. Челомея  </vt:lpstr>
      <vt:lpstr>Когда я вырасту, то тоже буду учиться создавать воздушную технику, как В.Н. Челомей</vt:lpstr>
      <vt:lpstr>Космические силы – мощь России.</vt:lpstr>
      <vt:lpstr>Космодромы России</vt:lpstr>
      <vt:lpstr>Исследовать Космос нужно  в мирных целях для жизни человечества и охраны природы  (фото Планеты из космоса, сделанные космонавтами) </vt:lpstr>
      <vt:lpstr>Презентация PowerPoint</vt:lpstr>
      <vt:lpstr>Презентация PowerPoint</vt:lpstr>
      <vt:lpstr>        В книгах  можно отправиться в космическое путешествие!</vt:lpstr>
      <vt:lpstr>     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Космос моей Родины</dc:title>
  <dc:creator>Дом</dc:creator>
  <cp:lastModifiedBy>Нина Зуйлова</cp:lastModifiedBy>
  <cp:revision>168</cp:revision>
  <dcterms:created xsi:type="dcterms:W3CDTF">2018-11-09T20:30:23Z</dcterms:created>
  <dcterms:modified xsi:type="dcterms:W3CDTF">2018-11-25T11:42:19Z</dcterms:modified>
</cp:coreProperties>
</file>