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4734" y="520700"/>
            <a:ext cx="7770104" cy="1075599"/>
          </a:xfrm>
        </p:spPr>
        <p:txBody>
          <a:bodyPr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Великий астроном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027" y="1892513"/>
            <a:ext cx="5873073" cy="8614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Уильям  </a:t>
            </a:r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гершель</a:t>
            </a:r>
            <a:endParaRPr lang="en-US" sz="17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0" dirty="0" smtClean="0"/>
          </a:p>
          <a:p>
            <a:pPr algn="ctr"/>
            <a:endParaRPr lang="ru-RU" sz="16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Ученика 3 «в»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Черенкова </a:t>
            </a: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39" y="1480389"/>
            <a:ext cx="3388083" cy="38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3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1" y="960789"/>
            <a:ext cx="9220199" cy="706964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6450497"/>
              </p:ext>
            </p:extLst>
          </p:nvPr>
        </p:nvGraphicFramePr>
        <p:xfrm>
          <a:off x="1981200" y="2451100"/>
          <a:ext cx="8788400" cy="4396486"/>
        </p:xfrm>
        <a:graphic>
          <a:graphicData uri="http://schemas.openxmlformats.org/drawingml/2006/table">
            <a:tbl>
              <a:tblPr/>
              <a:tblGrid>
                <a:gridCol w="8788400"/>
              </a:tblGrid>
              <a:tr h="4241800">
                <a:tc>
                  <a:txBody>
                    <a:bodyPr/>
                    <a:lstStyle/>
                    <a:p>
                      <a:pPr indent="-288000" algn="just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Родился Фридрих Уильям Гершель в Ганновере (Германия) 15 ноября 1738 года.</a:t>
                      </a:r>
                    </a:p>
                    <a:p>
                      <a:pPr indent="-288000" algn="just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14 лет стал играть в военном оркестре полка в Ганновере.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1757 году ушёл с военной службы ради занятий музыкой.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-288000" algn="just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1766 году он переезжает в город Бат, где становится известным исполнителем, дирижером и педагогом по музыке и приобретает определенное положение в обществе.</a:t>
                      </a:r>
                    </a:p>
                    <a:p>
                      <a:pPr indent="-288000" algn="just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Свой первый обзор звездного неба Гершель провел в 1775 году. </a:t>
                      </a:r>
                    </a:p>
                    <a:p>
                      <a:pPr indent="-288000" algn="just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декабря 1781 года, Уильяма Гершеля избирают членом королевского астрономического общества Лондона, он получил докторскую степень Оксфордского университета и золотую медаль Лондонского королевского общества (Медаль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Копли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Был избран почетным членом Петербургской академии в 1789 году.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288000" algn="just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326" marR="68326" marT="34163" marB="341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Flag of the United Kingdo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9840" y="-103031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90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3400" y="2603500"/>
            <a:ext cx="8724900" cy="3416300"/>
          </a:xfrm>
        </p:spPr>
        <p:txBody>
          <a:bodyPr>
            <a:normAutofit/>
          </a:bodyPr>
          <a:lstStyle/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Король Великобритании Георг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дал Уильяму Гершелю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1782 году должность королевского астронома. Король выделил средства для строительства обсерватории в городке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около Виндзора.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1786 году был выпущен составленный им каталог, в котором описывалось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2500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туманностей.</a:t>
            </a:r>
          </a:p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1788 году Уильям Гершель сочетался браком с англичанкой Мэри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 В 1792 году у них родился сын Джон.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Скончался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Уильям Гершель 25 августа 1822 года. Его тело покоиться в небольшой церкви около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Виндзора.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82846" cy="706964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296" y="2497965"/>
            <a:ext cx="8748899" cy="3598572"/>
          </a:xfrm>
        </p:spPr>
        <p:txBody>
          <a:bodyPr>
            <a:normAutofit/>
          </a:bodyPr>
          <a:lstStyle/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Наблюдая небо ночью 13 марта 1781 года, Гершель отметил необычное явление. Позже было доказано, что Вильгельм Гершель открыл новую планету, которая расположена за Сатурном. Эту планету назвали Уран, она была в 60 раз больше Земли и удалена на расстояние 3 млрд. км от Солнца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80000" algn="just">
              <a:spcBef>
                <a:spcPts val="0"/>
              </a:spcBef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ecoruspace.me/upload_image/news/2015/08/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008" y="3882264"/>
            <a:ext cx="4117492" cy="25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46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Открытия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нового телескопа позволили Гершелю совершить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 спутников планеты Сатурн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Мимас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Энцелад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двух спутников Урана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Титания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288000"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12" descr="http://kalinka12.ru/images/2995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106" y="2654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986" y="4305004"/>
            <a:ext cx="4457700" cy="206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Научная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54" y="2501900"/>
            <a:ext cx="8825659" cy="3416300"/>
          </a:xfrm>
        </p:spPr>
        <p:txBody>
          <a:bodyPr>
            <a:noAutofit/>
          </a:bodyPr>
          <a:lstStyle/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1773 году, не имея средств для покупки большого телескопа, он стал сам шлифовать зеркала и конструировать телескопы и в дальнейшем сам изготавливал оптические приборы как для собственных наблюдений, так и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продажу.</a:t>
            </a:r>
          </a:p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1782 года Гершель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 работал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совершенствованием телескопов и астрономическими наблюдениями. Благодаря некоторым техническим усовершенствованиям и увеличению диаметра зеркал Гершель смог в 1789 году изготовить самый большой телескоп своего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 мощности своих постоянно совершенствующихся телескопов, Гершель открывал и изучал все новые туманности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lowres-picturecabinet.com.s3-eu-west-1.amazonaws.com/43/main/66/1129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4313" y="2205037"/>
            <a:ext cx="2916238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62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0" y="2794000"/>
            <a:ext cx="5497513" cy="2933700"/>
          </a:xfrm>
        </p:spPr>
        <p:txBody>
          <a:bodyPr>
            <a:normAutofit/>
          </a:bodyPr>
          <a:lstStyle/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Гершель первым высказал мысль о том, что звезды могут иметь различный возраст, их образование имеет непрерывный характер и продолжается в настоящее время.</a:t>
            </a:r>
          </a:p>
          <a:p>
            <a:pPr marL="0" indent="288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своей целью он считал изучение строения системы Млечный путь, определение ее размеров и формы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lky Way full annotated russi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768600"/>
            <a:ext cx="32321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Библиография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2044700"/>
          </a:xfrm>
        </p:spPr>
        <p:txBody>
          <a:bodyPr/>
          <a:lstStyle/>
          <a:p>
            <a:pPr marL="0" indent="288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Гарлик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Иллюстрированный атлас.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Вселенная – Махаон, 2015г.</a:t>
            </a:r>
          </a:p>
          <a:p>
            <a:pPr marL="0" indent="288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Энциклопедия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88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/v-kosmose.net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88000"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2130</TotalTime>
  <Words>304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 (конференц-зал)</vt:lpstr>
      <vt:lpstr>Великий астроном</vt:lpstr>
      <vt:lpstr>Биография</vt:lpstr>
      <vt:lpstr>Биография</vt:lpstr>
      <vt:lpstr>Открытия </vt:lpstr>
      <vt:lpstr>Открытия</vt:lpstr>
      <vt:lpstr>Научная деятельность</vt:lpstr>
      <vt:lpstr>Научная деятельность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астроном</dc:title>
  <dc:creator>User</dc:creator>
  <cp:lastModifiedBy>Пузя</cp:lastModifiedBy>
  <cp:revision>48</cp:revision>
  <dcterms:created xsi:type="dcterms:W3CDTF">2016-09-15T10:11:00Z</dcterms:created>
  <dcterms:modified xsi:type="dcterms:W3CDTF">2016-09-21T02:57:30Z</dcterms:modified>
</cp:coreProperties>
</file>