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5" autoAdjust="0"/>
  </p:normalViewPr>
  <p:slideViewPr>
    <p:cSldViewPr>
      <p:cViewPr varScale="1">
        <p:scale>
          <a:sx n="115" d="100"/>
          <a:sy n="115" d="100"/>
        </p:scale>
        <p:origin x="14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E5ADA8E-0077-442C-A672-E8DE7D1FB8D5}" type="datetimeFigureOut">
              <a:rPr lang="en-US"/>
              <a:pPr>
                <a:defRPr/>
              </a:pPr>
              <a:t>11/19/2018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0784D7-5CCD-4376-9BFC-03B54B04A1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58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AF786-0B34-4FDF-B98F-79A9FE5C51D2}" type="slidenum">
              <a:rPr lang="sr-Latn-CS" smtClean="0"/>
              <a:pPr/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AF786-0B34-4FDF-B98F-79A9FE5C51D2}" type="slidenum">
              <a:rPr lang="sr-Latn-CS" smtClean="0"/>
              <a:pPr/>
              <a:t>2</a:t>
            </a:fld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95925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EA17-D6DB-4CF4-8882-ED34D45636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064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55D7-E04B-46F6-AD23-E9BAF78F5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4345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B7F8-1869-497A-AB5E-90FE3BC71B6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804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8E36-EED2-4C54-8E24-700F4A8A8A9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656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1065-A613-4EBE-B85F-DBC06E7DF7E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412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3FB5-1480-40D1-83B7-F05F56EC329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6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EC8D-D383-425D-BD93-46DAF216240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733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639C-7D33-4A63-ADF9-85E391ADE9C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940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939D-81CA-4B24-A443-8B7C1C14BDF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160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E198-5CE2-4EA9-AECC-93C7B41CFED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198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CBEA-A04E-46CF-9D11-0B9A85D3AF1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78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761B02B-83A0-4353-A41A-913A9BCD629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22.jpeg"/><Relationship Id="rId5" Type="http://schemas.openxmlformats.org/officeDocument/2006/relationships/image" Target="../media/image8.jpe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398" y="645022"/>
            <a:ext cx="8001002" cy="2693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Здоровый образ жизни учащихся 1 «В» класса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sz="800" b="1" dirty="0"/>
              <a:t/>
            </a:r>
            <a:br>
              <a:rPr lang="ru-RU" sz="800" b="1" dirty="0"/>
            </a:br>
            <a:endParaRPr lang="ru-RU" sz="8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637" y="1310056"/>
            <a:ext cx="1693656" cy="1111864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338" y="3496156"/>
            <a:ext cx="1836012" cy="1166188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805" y="1000943"/>
            <a:ext cx="1110741" cy="1711873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" y="5816413"/>
            <a:ext cx="3294915" cy="90851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8" y="5816413"/>
            <a:ext cx="2926376" cy="908518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816413"/>
            <a:ext cx="2736304" cy="908518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7125" y="1010051"/>
            <a:ext cx="2425121" cy="1693655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27755" y="4423553"/>
            <a:ext cx="3355980" cy="9143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7032" y="3532258"/>
            <a:ext cx="1850907" cy="10801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5616" y="2996952"/>
            <a:ext cx="113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5042242"/>
            <a:ext cx="154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Правила    дорожного движения не только изучаем, но и соблюдаем</a:t>
            </a:r>
            <a:endParaRPr lang="ru-RU" sz="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91426" y="2712816"/>
            <a:ext cx="112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Мама, папа, я- спортивная семья</a:t>
            </a:r>
            <a:endParaRPr lang="ru-RU" sz="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91426" y="5042242"/>
            <a:ext cx="1223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Мускулы качаем- здоровье улучшаем</a:t>
            </a:r>
            <a:endParaRPr lang="ru-RU" sz="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35559" y="2636912"/>
            <a:ext cx="2492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/>
          </a:p>
          <a:p>
            <a:r>
              <a:rPr lang="ru-RU" sz="800" b="1" dirty="0" smtClean="0"/>
              <a:t>Записываемся </a:t>
            </a:r>
            <a:r>
              <a:rPr lang="ru-RU" sz="800" b="1" dirty="0"/>
              <a:t>в спортивные секции</a:t>
            </a:r>
          </a:p>
        </p:txBody>
      </p:sp>
      <p:pic>
        <p:nvPicPr>
          <p:cNvPr id="31" name="Рисунок 3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8815" y="1320411"/>
            <a:ext cx="3238102" cy="9143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99" y="3161798"/>
            <a:ext cx="1241195" cy="1808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770" y="3153600"/>
            <a:ext cx="1037057" cy="184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44" y="3170996"/>
            <a:ext cx="1252941" cy="1813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82" y="3148432"/>
            <a:ext cx="1345725" cy="1821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415856"/>
            <a:ext cx="68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Здоровье с детства укрепляйте, витамины принимайте!</a:t>
            </a:r>
          </a:p>
          <a:p>
            <a:pPr algn="ctr"/>
            <a:r>
              <a:rPr lang="ru-RU" b="1" dirty="0" smtClean="0"/>
              <a:t>Спортом занимайтесь, </a:t>
            </a:r>
            <a:r>
              <a:rPr lang="ru-RU" b="1" dirty="0"/>
              <a:t>з</a:t>
            </a:r>
            <a:r>
              <a:rPr lang="ru-RU" b="1" dirty="0" smtClean="0"/>
              <a:t>доровья набирайтесь!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6061" y="1205817"/>
            <a:ext cx="1711873" cy="1283905"/>
          </a:xfrm>
          <a:prstGeom prst="rect">
            <a:avLst/>
          </a:prstGeom>
        </p:spPr>
      </p:pic>
      <p:sp>
        <p:nvSpPr>
          <p:cNvPr id="8" name="AutoShape 2" descr="https://apf.mail.ru/cgi-bin/readmsg/IMG_3807.JPG?id=15420381730000000748%3B0%3B3&amp;x-email=zuilova.nin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1046" y="1018766"/>
            <a:ext cx="1270536" cy="1694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2729332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Участвуем в городских и школьных спортивных соревнованиях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21045" y="5042242"/>
            <a:ext cx="2826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Любим кататься на велосипедах, играть в теннис</a:t>
            </a:r>
            <a:endParaRPr lang="ru-RU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47124" y="4997256"/>
            <a:ext cx="135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Играем и рисуем, читаем и поём.</a:t>
            </a:r>
          </a:p>
          <a:p>
            <a:r>
              <a:rPr lang="ru-RU" sz="800" b="1" dirty="0" smtClean="0"/>
              <a:t>Весело живём!</a:t>
            </a:r>
            <a:endParaRPr lang="ru-RU" sz="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60736" y="5042242"/>
            <a:ext cx="113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Летом загораем, на море отдыхаем</a:t>
            </a:r>
            <a:endParaRPr lang="ru-RU" sz="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398" y="645022"/>
            <a:ext cx="8001002" cy="2693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Здоровый образ жизни учащихся 1 «В» класса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sz="800" b="1" dirty="0"/>
              <a:t/>
            </a:r>
            <a:br>
              <a:rPr lang="ru-RU" sz="800" b="1" dirty="0"/>
            </a:br>
            <a:endParaRPr lang="ru-RU" sz="800" b="1" dirty="0"/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816413"/>
            <a:ext cx="3294915" cy="90851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8" y="5816413"/>
            <a:ext cx="2926376" cy="908518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816413"/>
            <a:ext cx="2736304" cy="90851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27755" y="4423553"/>
            <a:ext cx="3355980" cy="914398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8815" y="1320411"/>
            <a:ext cx="3238102" cy="914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5125196"/>
            <a:ext cx="676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Здоровье с детства укрепляйте, витамины принимайте!</a:t>
            </a:r>
          </a:p>
          <a:p>
            <a:pPr algn="ctr"/>
            <a:r>
              <a:rPr lang="ru-RU" b="1" dirty="0" smtClean="0"/>
              <a:t>Спортом занимайтесь, </a:t>
            </a:r>
            <a:r>
              <a:rPr lang="ru-RU" b="1" dirty="0"/>
              <a:t>з</a:t>
            </a:r>
            <a:r>
              <a:rPr lang="ru-RU" b="1" dirty="0" smtClean="0"/>
              <a:t>доровья набирайтесь!</a:t>
            </a:r>
            <a:endParaRPr lang="ru-RU" b="1" dirty="0"/>
          </a:p>
        </p:txBody>
      </p:sp>
      <p:sp>
        <p:nvSpPr>
          <p:cNvPr id="8" name="AutoShape 2" descr="https://apf.mail.ru/cgi-bin/readmsg/IMG_3807.JPG?id=15420381730000000748%3B0%3B3&amp;x-email=zuilova.nin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1637" y="1053610"/>
            <a:ext cx="3395874" cy="19075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1" y="1045657"/>
            <a:ext cx="3410028" cy="191551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5151" y="3202761"/>
            <a:ext cx="3422359" cy="1922435"/>
          </a:xfrm>
        </p:spPr>
      </p:pic>
      <p:pic>
        <p:nvPicPr>
          <p:cNvPr id="30" name="Объект 29"/>
          <p:cNvPicPr>
            <a:picLocks noGrp="1" noChangeAspect="1"/>
          </p:cNvPicPr>
          <p:nvPr>
            <p:ph sz="half" idx="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628" y="3515905"/>
            <a:ext cx="1922433" cy="129614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2956" y="3603697"/>
            <a:ext cx="1968516" cy="1105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35011" y="3598205"/>
            <a:ext cx="1960224" cy="11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56207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Наши рисунки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339752" y="4979020"/>
            <a:ext cx="4824536" cy="699083"/>
          </a:xfrm>
        </p:spPr>
        <p:txBody>
          <a:bodyPr/>
          <a:lstStyle/>
          <a:p>
            <a:pPr algn="ctr"/>
            <a:r>
              <a:rPr lang="ru-RU" sz="3600" dirty="0" smtClean="0"/>
              <a:t>В здоровье- сила!</a:t>
            </a:r>
            <a:endParaRPr lang="ru-RU" sz="36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6822" r="8280"/>
          <a:stretch/>
        </p:blipFill>
        <p:spPr>
          <a:xfrm>
            <a:off x="4324673" y="1247843"/>
            <a:ext cx="4375518" cy="3320046"/>
          </a:xfr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1852" y="1278483"/>
            <a:ext cx="3238102" cy="914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8563" y="4578407"/>
            <a:ext cx="3411526" cy="914400"/>
          </a:xfrm>
          <a:prstGeom prst="rect">
            <a:avLst/>
          </a:prstGeom>
        </p:spPr>
      </p:pic>
      <p:pic>
        <p:nvPicPr>
          <p:cNvPr id="8" name="Объект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831086"/>
            <a:ext cx="3291840" cy="91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43" y="5818510"/>
            <a:ext cx="3100566" cy="90851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08" y="5804208"/>
            <a:ext cx="3294915" cy="908518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47843"/>
            <a:ext cx="2592288" cy="3320046"/>
          </a:xfrm>
        </p:spPr>
      </p:pic>
    </p:spTree>
    <p:extLst>
      <p:ext uri="{BB962C8B-B14F-4D97-AF65-F5344CB8AC3E}">
        <p14:creationId xmlns:p14="http://schemas.microsoft.com/office/powerpoint/2010/main" val="765952884"/>
      </p:ext>
    </p:extLst>
  </p:cSld>
  <p:clrMapOvr>
    <a:masterClrMapping/>
  </p:clrMapOvr>
</p:sld>
</file>

<file path=ppt/theme/theme1.xml><?xml version="1.0" encoding="utf-8"?>
<a:theme xmlns:a="http://schemas.openxmlformats.org/drawingml/2006/main" name="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0DD9F-AC3E-4122-879A-53F4B254A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спортивных соревнований</Template>
  <TotalTime>282</TotalTime>
  <Words>93</Words>
  <Application>Microsoft Office PowerPoint</Application>
  <PresentationFormat>Экран (4:3)</PresentationFormat>
  <Paragraphs>20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radical_sports_TP01090286</vt:lpstr>
      <vt:lpstr>   Здоровый образ жизни учащихся 1 «В» класса        </vt:lpstr>
      <vt:lpstr>   Здоровый образ жизни учащихся 1 «В» класса        </vt:lpstr>
      <vt:lpstr>Наши рисунки</vt:lpstr>
    </vt:vector>
  </TitlesOfParts>
  <Manager/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Нина Зуйлова</dc:creator>
  <cp:keywords/>
  <dc:description/>
  <cp:lastModifiedBy>Нина Зуйлова</cp:lastModifiedBy>
  <cp:revision>34</cp:revision>
  <cp:lastPrinted>1601-01-01T00:00:00Z</cp:lastPrinted>
  <dcterms:created xsi:type="dcterms:W3CDTF">2018-11-09T19:49:14Z</dcterms:created>
  <dcterms:modified xsi:type="dcterms:W3CDTF">2018-11-19T14:45:00Z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