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73" r:id="rId2"/>
    <p:sldId id="256" r:id="rId3"/>
    <p:sldId id="269" r:id="rId4"/>
    <p:sldId id="270" r:id="rId5"/>
    <p:sldId id="271" r:id="rId6"/>
    <p:sldId id="261" r:id="rId7"/>
    <p:sldId id="27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56" d="100"/>
          <a:sy n="56" d="100"/>
        </p:scale>
        <p:origin x="78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Воздух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Воздух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Азот</c:v>
                </c:pt>
                <c:pt idx="1">
                  <c:v>Кислород</c:v>
                </c:pt>
                <c:pt idx="2">
                  <c:v>Аргон, неон, гелий, криптон, ксенон и водород</c:v>
                </c:pt>
                <c:pt idx="3">
                  <c:v>углекислый газ</c:v>
                </c:pt>
                <c:pt idx="4">
                  <c:v>непостоянное по величине количество водяного пара (влаги)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78.08</c:v>
                </c:pt>
                <c:pt idx="1">
                  <c:v>20.95</c:v>
                </c:pt>
                <c:pt idx="2">
                  <c:v>0.94000000000000039</c:v>
                </c:pt>
                <c:pt idx="3">
                  <c:v>3.000000000000002E-2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E-44B8-B3D5-21260045B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32555652765667"/>
          <c:y val="9.362030230985699E-2"/>
          <c:w val="0.34241518421308487"/>
          <c:h val="0.894587650227932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1EFD5-C044-44C9-9C78-47793F321AED}" type="doc">
      <dgm:prSet loTypeId="urn:microsoft.com/office/officeart/2005/8/layout/gear1" loCatId="cycle" qsTypeId="urn:microsoft.com/office/officeart/2005/8/quickstyle/simple5" qsCatId="simple" csTypeId="urn:microsoft.com/office/officeart/2005/8/colors/accent6_2" csCatId="accent6" phldr="1"/>
      <dgm:spPr/>
    </dgm:pt>
    <dgm:pt modelId="{A778019B-1C61-4C7B-991E-2DF7770258EA}">
      <dgm:prSet phldrT="[Текст]" custT="1"/>
      <dgm:spPr/>
      <dgm:t>
        <a:bodyPr/>
        <a:lstStyle/>
        <a:p>
          <a:pPr algn="ctr"/>
          <a:r>
            <a:rPr lang="ru-RU" sz="1900" dirty="0" smtClean="0"/>
            <a:t>Работа пневматических цилиндров на примере моделей из </a:t>
          </a:r>
          <a:r>
            <a:rPr lang="en-US" sz="1900" dirty="0" smtClean="0"/>
            <a:t>Lego Technic</a:t>
          </a:r>
          <a:endParaRPr lang="ru-RU" sz="1900" dirty="0"/>
        </a:p>
      </dgm:t>
    </dgm:pt>
    <dgm:pt modelId="{CEED70F7-8B66-4859-AA7E-18AB18D9BCBF}" type="parTrans" cxnId="{36695C73-5D00-4E84-A6E3-761811168996}">
      <dgm:prSet/>
      <dgm:spPr/>
      <dgm:t>
        <a:bodyPr/>
        <a:lstStyle/>
        <a:p>
          <a:pPr algn="ctr"/>
          <a:endParaRPr lang="ru-RU"/>
        </a:p>
      </dgm:t>
    </dgm:pt>
    <dgm:pt modelId="{C18FFEB1-9100-4F6F-9B70-FE55D601CB1E}" type="sibTrans" cxnId="{36695C73-5D00-4E84-A6E3-761811168996}">
      <dgm:prSet/>
      <dgm:spPr/>
      <dgm:t>
        <a:bodyPr/>
        <a:lstStyle/>
        <a:p>
          <a:pPr algn="ctr"/>
          <a:endParaRPr lang="ru-RU"/>
        </a:p>
      </dgm:t>
    </dgm:pt>
    <dgm:pt modelId="{8D2C1BEE-4E2D-48F2-B5B6-1ED9E6BD33A4}">
      <dgm:prSet phldrT="[Текст]" custT="1"/>
      <dgm:spPr/>
      <dgm:t>
        <a:bodyPr/>
        <a:lstStyle/>
        <a:p>
          <a:pPr algn="ctr"/>
          <a:r>
            <a:rPr lang="ru-RU" sz="1800" dirty="0" smtClean="0"/>
            <a:t>Черенков Дмитрий</a:t>
          </a:r>
          <a:endParaRPr lang="ru-RU" sz="1800" dirty="0"/>
        </a:p>
      </dgm:t>
    </dgm:pt>
    <dgm:pt modelId="{F429DA73-1CB5-4C1C-9651-6B918EB282CF}" type="parTrans" cxnId="{8CB3DBEC-E926-412C-978D-7AA6C31ADDD9}">
      <dgm:prSet/>
      <dgm:spPr/>
      <dgm:t>
        <a:bodyPr/>
        <a:lstStyle/>
        <a:p>
          <a:pPr algn="ctr"/>
          <a:endParaRPr lang="ru-RU"/>
        </a:p>
      </dgm:t>
    </dgm:pt>
    <dgm:pt modelId="{3426300C-0B22-494D-A466-2C5FB7A65893}" type="sibTrans" cxnId="{8CB3DBEC-E926-412C-978D-7AA6C31ADDD9}">
      <dgm:prSet/>
      <dgm:spPr/>
      <dgm:t>
        <a:bodyPr/>
        <a:lstStyle/>
        <a:p>
          <a:pPr algn="ctr"/>
          <a:endParaRPr lang="ru-RU"/>
        </a:p>
      </dgm:t>
    </dgm:pt>
    <dgm:pt modelId="{7E6EEAC8-3342-42E1-979D-D1A54DB00F71}">
      <dgm:prSet phldrT="[Текст]" custT="1"/>
      <dgm:spPr/>
      <dgm:t>
        <a:bodyPr/>
        <a:lstStyle/>
        <a:p>
          <a:pPr algn="ctr"/>
          <a:r>
            <a:rPr lang="ru-RU" sz="2000" dirty="0" smtClean="0"/>
            <a:t>3</a:t>
          </a:r>
          <a:endParaRPr lang="ru-RU" sz="2000" dirty="0"/>
        </a:p>
      </dgm:t>
    </dgm:pt>
    <dgm:pt modelId="{D51ACF3F-5A96-4A66-944B-071DBC4C81F5}" type="parTrans" cxnId="{E47157D5-479E-4603-8942-BAF98704D1B6}">
      <dgm:prSet/>
      <dgm:spPr/>
      <dgm:t>
        <a:bodyPr/>
        <a:lstStyle/>
        <a:p>
          <a:pPr algn="ctr"/>
          <a:endParaRPr lang="ru-RU"/>
        </a:p>
      </dgm:t>
    </dgm:pt>
    <dgm:pt modelId="{B96663C2-8CF6-4DFF-93EE-6E912A385DDE}" type="sibTrans" cxnId="{E47157D5-479E-4603-8942-BAF98704D1B6}">
      <dgm:prSet/>
      <dgm:spPr/>
      <dgm:t>
        <a:bodyPr/>
        <a:lstStyle/>
        <a:p>
          <a:pPr algn="ctr"/>
          <a:endParaRPr lang="ru-RU"/>
        </a:p>
      </dgm:t>
    </dgm:pt>
    <dgm:pt modelId="{470C6491-9546-46A5-98E2-21B933D2843F}">
      <dgm:prSet phldrT="[Текст]" custT="1"/>
      <dgm:spPr/>
      <dgm:t>
        <a:bodyPr/>
        <a:lstStyle/>
        <a:p>
          <a:endParaRPr lang="ru-RU"/>
        </a:p>
      </dgm:t>
    </dgm:pt>
    <dgm:pt modelId="{413AE6DA-5EBC-47CD-8037-E56DF5B0F8DC}" type="parTrans" cxnId="{96AA3191-4E12-44F6-A1BB-819F5B957CB9}">
      <dgm:prSet/>
      <dgm:spPr/>
      <dgm:t>
        <a:bodyPr/>
        <a:lstStyle/>
        <a:p>
          <a:endParaRPr lang="ru-RU"/>
        </a:p>
      </dgm:t>
    </dgm:pt>
    <dgm:pt modelId="{267E6640-9AFC-410C-8C5A-199CA0CFC505}" type="sibTrans" cxnId="{96AA3191-4E12-44F6-A1BB-819F5B957CB9}">
      <dgm:prSet/>
      <dgm:spPr/>
      <dgm:t>
        <a:bodyPr/>
        <a:lstStyle/>
        <a:p>
          <a:endParaRPr lang="ru-RU"/>
        </a:p>
      </dgm:t>
    </dgm:pt>
    <dgm:pt modelId="{5A2F9DC8-6D02-49AD-81A4-DD883B716006}" type="pres">
      <dgm:prSet presAssocID="{FE31EFD5-C044-44C9-9C78-47793F321AE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6737E7-B584-415C-B473-02DC247E8CB8}" type="pres">
      <dgm:prSet presAssocID="{A778019B-1C61-4C7B-991E-2DF7770258EA}" presName="gear1" presStyleLbl="node1" presStyleIdx="0" presStyleCnt="3" custLinFactNeighborX="-3795" custLinFactNeighborY="-37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BFB40-64BF-49C8-9048-B2FDB7F1425E}" type="pres">
      <dgm:prSet presAssocID="{A778019B-1C61-4C7B-991E-2DF7770258EA}" presName="gear1srcNode" presStyleLbl="node1" presStyleIdx="0" presStyleCnt="3"/>
      <dgm:spPr/>
      <dgm:t>
        <a:bodyPr/>
        <a:lstStyle/>
        <a:p>
          <a:endParaRPr lang="ru-RU"/>
        </a:p>
      </dgm:t>
    </dgm:pt>
    <dgm:pt modelId="{D428E710-1C4A-480F-896A-CC2E90CAB241}" type="pres">
      <dgm:prSet presAssocID="{A778019B-1C61-4C7B-991E-2DF7770258EA}" presName="gear1dstNode" presStyleLbl="node1" presStyleIdx="0" presStyleCnt="3"/>
      <dgm:spPr/>
      <dgm:t>
        <a:bodyPr/>
        <a:lstStyle/>
        <a:p>
          <a:endParaRPr lang="ru-RU"/>
        </a:p>
      </dgm:t>
    </dgm:pt>
    <dgm:pt modelId="{00E2D5F1-AEAF-4EB3-A056-0844071B7DC5}" type="pres">
      <dgm:prSet presAssocID="{8D2C1BEE-4E2D-48F2-B5B6-1ED9E6BD33A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AD76E-3F20-44A2-A6C8-14CC1D440D3E}" type="pres">
      <dgm:prSet presAssocID="{8D2C1BEE-4E2D-48F2-B5B6-1ED9E6BD33A4}" presName="gear2srcNode" presStyleLbl="node1" presStyleIdx="1" presStyleCnt="3"/>
      <dgm:spPr/>
      <dgm:t>
        <a:bodyPr/>
        <a:lstStyle/>
        <a:p>
          <a:endParaRPr lang="ru-RU"/>
        </a:p>
      </dgm:t>
    </dgm:pt>
    <dgm:pt modelId="{E9688D7A-588C-45F7-BE01-7F1252E35920}" type="pres">
      <dgm:prSet presAssocID="{8D2C1BEE-4E2D-48F2-B5B6-1ED9E6BD33A4}" presName="gear2dstNode" presStyleLbl="node1" presStyleIdx="1" presStyleCnt="3"/>
      <dgm:spPr/>
      <dgm:t>
        <a:bodyPr/>
        <a:lstStyle/>
        <a:p>
          <a:endParaRPr lang="ru-RU"/>
        </a:p>
      </dgm:t>
    </dgm:pt>
    <dgm:pt modelId="{5825CE7F-2636-46D8-A8B4-26BD7451D58C}" type="pres">
      <dgm:prSet presAssocID="{7E6EEAC8-3342-42E1-979D-D1A54DB00F71}" presName="gear3" presStyleLbl="node1" presStyleIdx="2" presStyleCnt="3" custScaleY="108480" custLinFactNeighborX="-4713" custLinFactNeighborY="809"/>
      <dgm:spPr/>
      <dgm:t>
        <a:bodyPr/>
        <a:lstStyle/>
        <a:p>
          <a:endParaRPr lang="ru-RU"/>
        </a:p>
      </dgm:t>
    </dgm:pt>
    <dgm:pt modelId="{791DB63C-687F-4503-99EE-B0EA9EF242FF}" type="pres">
      <dgm:prSet presAssocID="{7E6EEAC8-3342-42E1-979D-D1A54DB00F7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C76C6-A7FE-45D8-96CA-8A706D97A4E0}" type="pres">
      <dgm:prSet presAssocID="{7E6EEAC8-3342-42E1-979D-D1A54DB00F71}" presName="gear3srcNode" presStyleLbl="node1" presStyleIdx="2" presStyleCnt="3"/>
      <dgm:spPr/>
      <dgm:t>
        <a:bodyPr/>
        <a:lstStyle/>
        <a:p>
          <a:endParaRPr lang="ru-RU"/>
        </a:p>
      </dgm:t>
    </dgm:pt>
    <dgm:pt modelId="{10D92654-B11F-4DE4-8DDB-ADEA084497DE}" type="pres">
      <dgm:prSet presAssocID="{7E6EEAC8-3342-42E1-979D-D1A54DB00F71}" presName="gear3dstNode" presStyleLbl="node1" presStyleIdx="2" presStyleCnt="3"/>
      <dgm:spPr/>
      <dgm:t>
        <a:bodyPr/>
        <a:lstStyle/>
        <a:p>
          <a:endParaRPr lang="ru-RU"/>
        </a:p>
      </dgm:t>
    </dgm:pt>
    <dgm:pt modelId="{BFA26FE6-EC7C-4E7A-BD47-230C605FC0DE}" type="pres">
      <dgm:prSet presAssocID="{C18FFEB1-9100-4F6F-9B70-FE55D601CB1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FC6341A-8F69-4093-BD99-D5EF7628EBA4}" type="pres">
      <dgm:prSet presAssocID="{3426300C-0B22-494D-A466-2C5FB7A6589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F971933-DF99-4E56-A90A-FFECCE0A4D53}" type="pres">
      <dgm:prSet presAssocID="{B96663C2-8CF6-4DFF-93EE-6E912A385DD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47157D5-479E-4603-8942-BAF98704D1B6}" srcId="{FE31EFD5-C044-44C9-9C78-47793F321AED}" destId="{7E6EEAC8-3342-42E1-979D-D1A54DB00F71}" srcOrd="2" destOrd="0" parTransId="{D51ACF3F-5A96-4A66-944B-071DBC4C81F5}" sibTransId="{B96663C2-8CF6-4DFF-93EE-6E912A385DDE}"/>
    <dgm:cxn modelId="{96AA3191-4E12-44F6-A1BB-819F5B957CB9}" srcId="{FE31EFD5-C044-44C9-9C78-47793F321AED}" destId="{470C6491-9546-46A5-98E2-21B933D2843F}" srcOrd="3" destOrd="0" parTransId="{413AE6DA-5EBC-47CD-8037-E56DF5B0F8DC}" sibTransId="{267E6640-9AFC-410C-8C5A-199CA0CFC505}"/>
    <dgm:cxn modelId="{EC1E9CE8-DEBE-42AA-8970-896125243183}" type="presOf" srcId="{A778019B-1C61-4C7B-991E-2DF7770258EA}" destId="{D428E710-1C4A-480F-896A-CC2E90CAB241}" srcOrd="2" destOrd="0" presId="urn:microsoft.com/office/officeart/2005/8/layout/gear1"/>
    <dgm:cxn modelId="{7335EC6C-8D09-48D6-9B83-F0339E84E9E0}" type="presOf" srcId="{FE31EFD5-C044-44C9-9C78-47793F321AED}" destId="{5A2F9DC8-6D02-49AD-81A4-DD883B716006}" srcOrd="0" destOrd="0" presId="urn:microsoft.com/office/officeart/2005/8/layout/gear1"/>
    <dgm:cxn modelId="{53C57D02-0F41-43C2-B260-00FF61527926}" type="presOf" srcId="{7E6EEAC8-3342-42E1-979D-D1A54DB00F71}" destId="{5825CE7F-2636-46D8-A8B4-26BD7451D58C}" srcOrd="0" destOrd="0" presId="urn:microsoft.com/office/officeart/2005/8/layout/gear1"/>
    <dgm:cxn modelId="{36695C73-5D00-4E84-A6E3-761811168996}" srcId="{FE31EFD5-C044-44C9-9C78-47793F321AED}" destId="{A778019B-1C61-4C7B-991E-2DF7770258EA}" srcOrd="0" destOrd="0" parTransId="{CEED70F7-8B66-4859-AA7E-18AB18D9BCBF}" sibTransId="{C18FFEB1-9100-4F6F-9B70-FE55D601CB1E}"/>
    <dgm:cxn modelId="{D081B30A-EC8E-43E2-908E-B39050404434}" type="presOf" srcId="{7E6EEAC8-3342-42E1-979D-D1A54DB00F71}" destId="{8A1C76C6-A7FE-45D8-96CA-8A706D97A4E0}" srcOrd="2" destOrd="0" presId="urn:microsoft.com/office/officeart/2005/8/layout/gear1"/>
    <dgm:cxn modelId="{20ED0CA5-F116-4604-97D7-C565C97E2120}" type="presOf" srcId="{8D2C1BEE-4E2D-48F2-B5B6-1ED9E6BD33A4}" destId="{E9688D7A-588C-45F7-BE01-7F1252E35920}" srcOrd="2" destOrd="0" presId="urn:microsoft.com/office/officeart/2005/8/layout/gear1"/>
    <dgm:cxn modelId="{25400EAD-B21E-4605-8DDE-51E23F62797B}" type="presOf" srcId="{C18FFEB1-9100-4F6F-9B70-FE55D601CB1E}" destId="{BFA26FE6-EC7C-4E7A-BD47-230C605FC0DE}" srcOrd="0" destOrd="0" presId="urn:microsoft.com/office/officeart/2005/8/layout/gear1"/>
    <dgm:cxn modelId="{7C1C0668-BE77-4402-90EC-37AD9ED2691A}" type="presOf" srcId="{A778019B-1C61-4C7B-991E-2DF7770258EA}" destId="{C06737E7-B584-415C-B473-02DC247E8CB8}" srcOrd="0" destOrd="0" presId="urn:microsoft.com/office/officeart/2005/8/layout/gear1"/>
    <dgm:cxn modelId="{3A8A6F24-D4F9-4A22-AF94-BFF340833742}" type="presOf" srcId="{3426300C-0B22-494D-A466-2C5FB7A65893}" destId="{7FC6341A-8F69-4093-BD99-D5EF7628EBA4}" srcOrd="0" destOrd="0" presId="urn:microsoft.com/office/officeart/2005/8/layout/gear1"/>
    <dgm:cxn modelId="{CA253AC4-026D-4BED-861A-EA1FCC69C90C}" type="presOf" srcId="{8D2C1BEE-4E2D-48F2-B5B6-1ED9E6BD33A4}" destId="{00E2D5F1-AEAF-4EB3-A056-0844071B7DC5}" srcOrd="0" destOrd="0" presId="urn:microsoft.com/office/officeart/2005/8/layout/gear1"/>
    <dgm:cxn modelId="{2E97486F-2EB6-480F-9D67-3B9C3179F1A8}" type="presOf" srcId="{B96663C2-8CF6-4DFF-93EE-6E912A385DDE}" destId="{2F971933-DF99-4E56-A90A-FFECCE0A4D53}" srcOrd="0" destOrd="0" presId="urn:microsoft.com/office/officeart/2005/8/layout/gear1"/>
    <dgm:cxn modelId="{54FA73C1-9202-4D81-B8B7-33C69C760E69}" type="presOf" srcId="{A778019B-1C61-4C7B-991E-2DF7770258EA}" destId="{FAEBFB40-64BF-49C8-9048-B2FDB7F1425E}" srcOrd="1" destOrd="0" presId="urn:microsoft.com/office/officeart/2005/8/layout/gear1"/>
    <dgm:cxn modelId="{ABCD0C2F-43E3-4938-A18D-9EDE50CCACE1}" type="presOf" srcId="{7E6EEAC8-3342-42E1-979D-D1A54DB00F71}" destId="{791DB63C-687F-4503-99EE-B0EA9EF242FF}" srcOrd="1" destOrd="0" presId="urn:microsoft.com/office/officeart/2005/8/layout/gear1"/>
    <dgm:cxn modelId="{458106AA-0EF0-49EB-8C90-08CA55468BAC}" type="presOf" srcId="{8D2C1BEE-4E2D-48F2-B5B6-1ED9E6BD33A4}" destId="{96FAD76E-3F20-44A2-A6C8-14CC1D440D3E}" srcOrd="1" destOrd="0" presId="urn:microsoft.com/office/officeart/2005/8/layout/gear1"/>
    <dgm:cxn modelId="{A79EA985-870D-495D-8D38-EC09B2FC3971}" type="presOf" srcId="{7E6EEAC8-3342-42E1-979D-D1A54DB00F71}" destId="{10D92654-B11F-4DE4-8DDB-ADEA084497DE}" srcOrd="3" destOrd="0" presId="urn:microsoft.com/office/officeart/2005/8/layout/gear1"/>
    <dgm:cxn modelId="{8CB3DBEC-E926-412C-978D-7AA6C31ADDD9}" srcId="{FE31EFD5-C044-44C9-9C78-47793F321AED}" destId="{8D2C1BEE-4E2D-48F2-B5B6-1ED9E6BD33A4}" srcOrd="1" destOrd="0" parTransId="{F429DA73-1CB5-4C1C-9651-6B918EB282CF}" sibTransId="{3426300C-0B22-494D-A466-2C5FB7A65893}"/>
    <dgm:cxn modelId="{DBE4C4E1-6119-44D0-8DEB-BC56298D18A9}" type="presParOf" srcId="{5A2F9DC8-6D02-49AD-81A4-DD883B716006}" destId="{C06737E7-B584-415C-B473-02DC247E8CB8}" srcOrd="0" destOrd="0" presId="urn:microsoft.com/office/officeart/2005/8/layout/gear1"/>
    <dgm:cxn modelId="{2F48D961-E99D-4988-B011-C3678921C081}" type="presParOf" srcId="{5A2F9DC8-6D02-49AD-81A4-DD883B716006}" destId="{FAEBFB40-64BF-49C8-9048-B2FDB7F1425E}" srcOrd="1" destOrd="0" presId="urn:microsoft.com/office/officeart/2005/8/layout/gear1"/>
    <dgm:cxn modelId="{B976076E-B4F9-47CD-82ED-1E6EFE1C996E}" type="presParOf" srcId="{5A2F9DC8-6D02-49AD-81A4-DD883B716006}" destId="{D428E710-1C4A-480F-896A-CC2E90CAB241}" srcOrd="2" destOrd="0" presId="urn:microsoft.com/office/officeart/2005/8/layout/gear1"/>
    <dgm:cxn modelId="{C9F4C89C-75C3-4FC4-8C1F-A0E645FBCD14}" type="presParOf" srcId="{5A2F9DC8-6D02-49AD-81A4-DD883B716006}" destId="{00E2D5F1-AEAF-4EB3-A056-0844071B7DC5}" srcOrd="3" destOrd="0" presId="urn:microsoft.com/office/officeart/2005/8/layout/gear1"/>
    <dgm:cxn modelId="{41C32058-6B22-42F4-B808-1DB803F06EB5}" type="presParOf" srcId="{5A2F9DC8-6D02-49AD-81A4-DD883B716006}" destId="{96FAD76E-3F20-44A2-A6C8-14CC1D440D3E}" srcOrd="4" destOrd="0" presId="urn:microsoft.com/office/officeart/2005/8/layout/gear1"/>
    <dgm:cxn modelId="{7F4D9FE1-2D96-40FD-88EC-792C56A88957}" type="presParOf" srcId="{5A2F9DC8-6D02-49AD-81A4-DD883B716006}" destId="{E9688D7A-588C-45F7-BE01-7F1252E35920}" srcOrd="5" destOrd="0" presId="urn:microsoft.com/office/officeart/2005/8/layout/gear1"/>
    <dgm:cxn modelId="{8617B3F7-D7FC-4B14-9FD3-39204282AC00}" type="presParOf" srcId="{5A2F9DC8-6D02-49AD-81A4-DD883B716006}" destId="{5825CE7F-2636-46D8-A8B4-26BD7451D58C}" srcOrd="6" destOrd="0" presId="urn:microsoft.com/office/officeart/2005/8/layout/gear1"/>
    <dgm:cxn modelId="{7E2ADC28-C741-493F-9683-9CC6B44F8129}" type="presParOf" srcId="{5A2F9DC8-6D02-49AD-81A4-DD883B716006}" destId="{791DB63C-687F-4503-99EE-B0EA9EF242FF}" srcOrd="7" destOrd="0" presId="urn:microsoft.com/office/officeart/2005/8/layout/gear1"/>
    <dgm:cxn modelId="{143322A7-66B8-4E5D-B8EA-7309AEDC2201}" type="presParOf" srcId="{5A2F9DC8-6D02-49AD-81A4-DD883B716006}" destId="{8A1C76C6-A7FE-45D8-96CA-8A706D97A4E0}" srcOrd="8" destOrd="0" presId="urn:microsoft.com/office/officeart/2005/8/layout/gear1"/>
    <dgm:cxn modelId="{999406C6-088C-4201-99B1-58645950ACB4}" type="presParOf" srcId="{5A2F9DC8-6D02-49AD-81A4-DD883B716006}" destId="{10D92654-B11F-4DE4-8DDB-ADEA084497DE}" srcOrd="9" destOrd="0" presId="urn:microsoft.com/office/officeart/2005/8/layout/gear1"/>
    <dgm:cxn modelId="{9390789D-CCB5-42AD-9BB1-0D8F96657225}" type="presParOf" srcId="{5A2F9DC8-6D02-49AD-81A4-DD883B716006}" destId="{BFA26FE6-EC7C-4E7A-BD47-230C605FC0DE}" srcOrd="10" destOrd="0" presId="urn:microsoft.com/office/officeart/2005/8/layout/gear1"/>
    <dgm:cxn modelId="{C5A22038-62C4-4B9F-A043-407C18702EE1}" type="presParOf" srcId="{5A2F9DC8-6D02-49AD-81A4-DD883B716006}" destId="{7FC6341A-8F69-4093-BD99-D5EF7628EBA4}" srcOrd="11" destOrd="0" presId="urn:microsoft.com/office/officeart/2005/8/layout/gear1"/>
    <dgm:cxn modelId="{5B5F4F0C-233D-46F0-8AD6-6A270818E6D0}" type="presParOf" srcId="{5A2F9DC8-6D02-49AD-81A4-DD883B716006}" destId="{2F971933-DF99-4E56-A90A-FFECCE0A4D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04837-91FD-44E4-B23B-BC2C6B59C8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F13DD-2C17-485C-803A-EBC37C9B7202}">
      <dgm:prSet phldrT="[Текст]"/>
      <dgm:spPr/>
      <dgm:t>
        <a:bodyPr/>
        <a:lstStyle/>
        <a:p>
          <a:r>
            <a:rPr lang="ru-RU" dirty="0" smtClean="0"/>
            <a:t>высокотехнологичные компоненты промышленного </a:t>
          </a:r>
          <a:r>
            <a:rPr lang="ru-RU" dirty="0" err="1" smtClean="0"/>
            <a:t>применения-различные</a:t>
          </a:r>
          <a:r>
            <a:rPr lang="ru-RU" dirty="0" smtClean="0"/>
            <a:t> приводы и системы</a:t>
          </a:r>
          <a:endParaRPr lang="ru-RU" dirty="0"/>
        </a:p>
      </dgm:t>
    </dgm:pt>
    <dgm:pt modelId="{5C41E8DF-5433-4295-B413-5D14F4FE8E9E}" type="parTrans" cxnId="{B0092406-D664-459C-B8BA-B60AC4A8798F}">
      <dgm:prSet/>
      <dgm:spPr/>
      <dgm:t>
        <a:bodyPr/>
        <a:lstStyle/>
        <a:p>
          <a:endParaRPr lang="ru-RU"/>
        </a:p>
      </dgm:t>
    </dgm:pt>
    <dgm:pt modelId="{47AE574E-F253-4F4E-942B-8D480612D090}" type="sibTrans" cxnId="{B0092406-D664-459C-B8BA-B60AC4A8798F}">
      <dgm:prSet/>
      <dgm:spPr/>
      <dgm:t>
        <a:bodyPr/>
        <a:lstStyle/>
        <a:p>
          <a:endParaRPr lang="ru-RU"/>
        </a:p>
      </dgm:t>
    </dgm:pt>
    <dgm:pt modelId="{EABB0B27-3E65-4E9B-B289-BD514B814A52}" type="asst">
      <dgm:prSet phldrT="[Текст]"/>
      <dgm:spPr/>
      <dgm:t>
        <a:bodyPr/>
        <a:lstStyle/>
        <a:p>
          <a:r>
            <a:rPr lang="ru-RU" dirty="0" smtClean="0"/>
            <a:t>устройства, взаимодействующие при помощи жидкости называются гидравлическими или сокращенно </a:t>
          </a:r>
          <a:r>
            <a:rPr lang="ru-RU" dirty="0" err="1" smtClean="0"/>
            <a:t>гидросистемами</a:t>
          </a:r>
          <a:endParaRPr lang="ru-RU" dirty="0"/>
        </a:p>
      </dgm:t>
    </dgm:pt>
    <dgm:pt modelId="{F0E64506-177A-4F46-B416-DFE77F70EAF2}" type="parTrans" cxnId="{B26058C6-A095-4C42-868D-89773FE54BE2}">
      <dgm:prSet/>
      <dgm:spPr/>
      <dgm:t>
        <a:bodyPr/>
        <a:lstStyle/>
        <a:p>
          <a:endParaRPr lang="ru-RU"/>
        </a:p>
      </dgm:t>
    </dgm:pt>
    <dgm:pt modelId="{6D47D1A9-DC6F-4DDB-8D8C-C2B2E30505D3}" type="sibTrans" cxnId="{B26058C6-A095-4C42-868D-89773FE54BE2}">
      <dgm:prSet/>
      <dgm:spPr/>
      <dgm:t>
        <a:bodyPr/>
        <a:lstStyle/>
        <a:p>
          <a:endParaRPr lang="ru-RU"/>
        </a:p>
      </dgm:t>
    </dgm:pt>
    <dgm:pt modelId="{B3F2E088-2A0E-4439-90A5-0E64399348DA}">
      <dgm:prSet phldrT="[Текст]"/>
      <dgm:spPr/>
      <dgm:t>
        <a:bodyPr/>
        <a:lstStyle/>
        <a:p>
          <a:r>
            <a:rPr lang="ru-RU" dirty="0" smtClean="0"/>
            <a:t>системы управления, которые используются для управления различными машинами</a:t>
          </a:r>
        </a:p>
      </dgm:t>
    </dgm:pt>
    <dgm:pt modelId="{7D0CEC80-BBA9-440C-AC11-0A6267CFFC0E}" type="parTrans" cxnId="{287EF145-8918-4B55-9171-F3D39071AFDC}">
      <dgm:prSet/>
      <dgm:spPr/>
      <dgm:t>
        <a:bodyPr/>
        <a:lstStyle/>
        <a:p>
          <a:endParaRPr lang="ru-RU"/>
        </a:p>
      </dgm:t>
    </dgm:pt>
    <dgm:pt modelId="{2006EDB1-AC11-41A9-9FA5-5B6A3C6BC248}" type="sibTrans" cxnId="{287EF145-8918-4B55-9171-F3D39071AFDC}">
      <dgm:prSet/>
      <dgm:spPr/>
      <dgm:t>
        <a:bodyPr/>
        <a:lstStyle/>
        <a:p>
          <a:endParaRPr lang="ru-RU"/>
        </a:p>
      </dgm:t>
    </dgm:pt>
    <dgm:pt modelId="{D4A0F33D-81D7-4129-A4FF-7BED04665B4F}">
      <dgm:prSet phldrT="[Текст]"/>
      <dgm:spPr/>
      <dgm:t>
        <a:bodyPr/>
        <a:lstStyle/>
        <a:p>
          <a:r>
            <a:rPr lang="ru-RU" dirty="0" smtClean="0"/>
            <a:t>системы, необходимые для правильной работы механизмов (системы смазки, топливные системы, системы охлаждения и  т.п.)</a:t>
          </a:r>
          <a:endParaRPr lang="ru-RU" dirty="0"/>
        </a:p>
      </dgm:t>
    </dgm:pt>
    <dgm:pt modelId="{4E3F9F98-E7AC-439C-85D4-B8BE76A657E2}" type="parTrans" cxnId="{358F1730-521A-4CD0-8AA2-A152ACEFD6D9}">
      <dgm:prSet/>
      <dgm:spPr/>
      <dgm:t>
        <a:bodyPr/>
        <a:lstStyle/>
        <a:p>
          <a:endParaRPr lang="ru-RU"/>
        </a:p>
      </dgm:t>
    </dgm:pt>
    <dgm:pt modelId="{598E7E5E-73B4-4C3D-8646-AD2A18D03E9F}" type="sibTrans" cxnId="{358F1730-521A-4CD0-8AA2-A152ACEFD6D9}">
      <dgm:prSet/>
      <dgm:spPr/>
      <dgm:t>
        <a:bodyPr/>
        <a:lstStyle/>
        <a:p>
          <a:endParaRPr lang="ru-RU"/>
        </a:p>
      </dgm:t>
    </dgm:pt>
    <dgm:pt modelId="{BC90DCD0-9CD6-4F3A-AF82-6BC507E8D028}" type="asst">
      <dgm:prSet phldrT="[Текст]"/>
      <dgm:spPr/>
      <dgm:t>
        <a:bodyPr/>
        <a:lstStyle/>
        <a:p>
          <a:r>
            <a:rPr lang="ru-RU" dirty="0" smtClean="0"/>
            <a:t>устройства, взаимодействующие при помощи воздуха называются пневматическими или сокращенно </a:t>
          </a:r>
          <a:r>
            <a:rPr lang="ru-RU" dirty="0" err="1" smtClean="0"/>
            <a:t>пневмосистемами</a:t>
          </a:r>
          <a:endParaRPr lang="ru-RU" dirty="0"/>
        </a:p>
      </dgm:t>
    </dgm:pt>
    <dgm:pt modelId="{2B164D0C-A16D-4A7C-A2C9-D94B3F22DABF}" type="parTrans" cxnId="{0A9A7EBB-9D17-44F0-84D7-C322FA76C106}">
      <dgm:prSet/>
      <dgm:spPr/>
      <dgm:t>
        <a:bodyPr/>
        <a:lstStyle/>
        <a:p>
          <a:endParaRPr lang="ru-RU"/>
        </a:p>
      </dgm:t>
    </dgm:pt>
    <dgm:pt modelId="{1901D1BE-722E-47AC-B84D-0F54C561DDC0}" type="sibTrans" cxnId="{0A9A7EBB-9D17-44F0-84D7-C322FA76C106}">
      <dgm:prSet/>
      <dgm:spPr/>
      <dgm:t>
        <a:bodyPr/>
        <a:lstStyle/>
        <a:p>
          <a:endParaRPr lang="ru-RU"/>
        </a:p>
      </dgm:t>
    </dgm:pt>
    <dgm:pt modelId="{CE50CF1E-7CED-4A87-B8C4-C211CE5F1A1B}" type="pres">
      <dgm:prSet presAssocID="{70804837-91FD-44E4-B23B-BC2C6B59C8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33F207-CCF7-454B-9BAE-66AF69C36515}" type="pres">
      <dgm:prSet presAssocID="{3E0F13DD-2C17-485C-803A-EBC37C9B7202}" presName="hierRoot1" presStyleCnt="0">
        <dgm:presLayoutVars>
          <dgm:hierBranch val="init"/>
        </dgm:presLayoutVars>
      </dgm:prSet>
      <dgm:spPr/>
    </dgm:pt>
    <dgm:pt modelId="{9F07685A-DEF9-4BDF-AD24-39303AC25553}" type="pres">
      <dgm:prSet presAssocID="{3E0F13DD-2C17-485C-803A-EBC37C9B7202}" presName="rootComposite1" presStyleCnt="0"/>
      <dgm:spPr/>
    </dgm:pt>
    <dgm:pt modelId="{342CCF22-6BFA-4421-BD3F-86ADF3206239}" type="pres">
      <dgm:prSet presAssocID="{3E0F13DD-2C17-485C-803A-EBC37C9B72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F23C41-EB99-44AD-9FC8-781E21E55F88}" type="pres">
      <dgm:prSet presAssocID="{3E0F13DD-2C17-485C-803A-EBC37C9B72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E9F92E-6E04-402D-8799-BFDCE6AC6B73}" type="pres">
      <dgm:prSet presAssocID="{3E0F13DD-2C17-485C-803A-EBC37C9B7202}" presName="hierChild2" presStyleCnt="0"/>
      <dgm:spPr/>
    </dgm:pt>
    <dgm:pt modelId="{8C1BC6BE-EFDA-4442-97F6-153E62E96C39}" type="pres">
      <dgm:prSet presAssocID="{7D0CEC80-BBA9-440C-AC11-0A6267CFFC0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7A27937-218E-47D6-87FA-3588E20CDACE}" type="pres">
      <dgm:prSet presAssocID="{B3F2E088-2A0E-4439-90A5-0E64399348DA}" presName="hierRoot2" presStyleCnt="0">
        <dgm:presLayoutVars>
          <dgm:hierBranch val="init"/>
        </dgm:presLayoutVars>
      </dgm:prSet>
      <dgm:spPr/>
    </dgm:pt>
    <dgm:pt modelId="{9CB3C509-AEF1-4EF4-A283-D1F62F291AC4}" type="pres">
      <dgm:prSet presAssocID="{B3F2E088-2A0E-4439-90A5-0E64399348DA}" presName="rootComposite" presStyleCnt="0"/>
      <dgm:spPr/>
    </dgm:pt>
    <dgm:pt modelId="{380D752F-FFF9-4DF4-932C-7F70E7E1DA97}" type="pres">
      <dgm:prSet presAssocID="{B3F2E088-2A0E-4439-90A5-0E64399348D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BFD9C-580C-4735-8EE8-81B77EE6E54E}" type="pres">
      <dgm:prSet presAssocID="{B3F2E088-2A0E-4439-90A5-0E64399348DA}" presName="rootConnector" presStyleLbl="node2" presStyleIdx="0" presStyleCnt="2"/>
      <dgm:spPr/>
      <dgm:t>
        <a:bodyPr/>
        <a:lstStyle/>
        <a:p>
          <a:endParaRPr lang="ru-RU"/>
        </a:p>
      </dgm:t>
    </dgm:pt>
    <dgm:pt modelId="{B9F1D511-7DF2-42ED-BBFA-A10207A33EB2}" type="pres">
      <dgm:prSet presAssocID="{B3F2E088-2A0E-4439-90A5-0E64399348DA}" presName="hierChild4" presStyleCnt="0"/>
      <dgm:spPr/>
    </dgm:pt>
    <dgm:pt modelId="{03F561BF-5900-4112-9646-1CBEFE951427}" type="pres">
      <dgm:prSet presAssocID="{B3F2E088-2A0E-4439-90A5-0E64399348DA}" presName="hierChild5" presStyleCnt="0"/>
      <dgm:spPr/>
    </dgm:pt>
    <dgm:pt modelId="{E5F5217A-D713-4A25-9897-478EA30529C3}" type="pres">
      <dgm:prSet presAssocID="{4E3F9F98-E7AC-439C-85D4-B8BE76A657E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343CC2D-E117-4635-A0FC-4EEAADECA61E}" type="pres">
      <dgm:prSet presAssocID="{D4A0F33D-81D7-4129-A4FF-7BED04665B4F}" presName="hierRoot2" presStyleCnt="0">
        <dgm:presLayoutVars>
          <dgm:hierBranch val="init"/>
        </dgm:presLayoutVars>
      </dgm:prSet>
      <dgm:spPr/>
    </dgm:pt>
    <dgm:pt modelId="{1D78C3A0-AA10-49D9-B294-4C0C2BF87BE1}" type="pres">
      <dgm:prSet presAssocID="{D4A0F33D-81D7-4129-A4FF-7BED04665B4F}" presName="rootComposite" presStyleCnt="0"/>
      <dgm:spPr/>
    </dgm:pt>
    <dgm:pt modelId="{BDB9187B-4411-4782-B0EB-8B6E765ECDA5}" type="pres">
      <dgm:prSet presAssocID="{D4A0F33D-81D7-4129-A4FF-7BED04665B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8FFEC-1185-4ACC-A769-C0958B591AF8}" type="pres">
      <dgm:prSet presAssocID="{D4A0F33D-81D7-4129-A4FF-7BED04665B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734FF-D4F9-4441-815E-A507B23A327E}" type="pres">
      <dgm:prSet presAssocID="{D4A0F33D-81D7-4129-A4FF-7BED04665B4F}" presName="hierChild4" presStyleCnt="0"/>
      <dgm:spPr/>
    </dgm:pt>
    <dgm:pt modelId="{50EF0D57-111A-4DEC-B9F7-39AF3A828820}" type="pres">
      <dgm:prSet presAssocID="{D4A0F33D-81D7-4129-A4FF-7BED04665B4F}" presName="hierChild5" presStyleCnt="0"/>
      <dgm:spPr/>
    </dgm:pt>
    <dgm:pt modelId="{9116E9C3-1D4E-45ED-A737-19BF889B7F55}" type="pres">
      <dgm:prSet presAssocID="{3E0F13DD-2C17-485C-803A-EBC37C9B7202}" presName="hierChild3" presStyleCnt="0"/>
      <dgm:spPr/>
    </dgm:pt>
    <dgm:pt modelId="{61F0E83B-813E-4B84-A673-CBC362A6DDAA}" type="pres">
      <dgm:prSet presAssocID="{F0E64506-177A-4F46-B416-DFE77F70EAF2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932D2AB3-8EAE-4F03-96B6-18964D847B77}" type="pres">
      <dgm:prSet presAssocID="{EABB0B27-3E65-4E9B-B289-BD514B814A52}" presName="hierRoot3" presStyleCnt="0">
        <dgm:presLayoutVars>
          <dgm:hierBranch val="init"/>
        </dgm:presLayoutVars>
      </dgm:prSet>
      <dgm:spPr/>
    </dgm:pt>
    <dgm:pt modelId="{655F9490-3BC9-4F96-B321-D74C5CFD82EF}" type="pres">
      <dgm:prSet presAssocID="{EABB0B27-3E65-4E9B-B289-BD514B814A52}" presName="rootComposite3" presStyleCnt="0"/>
      <dgm:spPr/>
    </dgm:pt>
    <dgm:pt modelId="{ACCDD6FA-EB32-4050-A2B7-F92306DB1A4C}" type="pres">
      <dgm:prSet presAssocID="{EABB0B27-3E65-4E9B-B289-BD514B814A52}" presName="rootText3" presStyleLbl="asst1" presStyleIdx="0" presStyleCnt="2" custLinFactNeighborX="1702" custLinFactNeighborY="-5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B96C8-3517-445B-9DAB-A4B849196EF7}" type="pres">
      <dgm:prSet presAssocID="{EABB0B27-3E65-4E9B-B289-BD514B814A52}" presName="rootConnector3" presStyleLbl="asst1" presStyleIdx="0" presStyleCnt="2"/>
      <dgm:spPr/>
      <dgm:t>
        <a:bodyPr/>
        <a:lstStyle/>
        <a:p>
          <a:endParaRPr lang="ru-RU"/>
        </a:p>
      </dgm:t>
    </dgm:pt>
    <dgm:pt modelId="{1FD469B0-878C-49A8-8D5A-266E5954AF2B}" type="pres">
      <dgm:prSet presAssocID="{EABB0B27-3E65-4E9B-B289-BD514B814A52}" presName="hierChild6" presStyleCnt="0"/>
      <dgm:spPr/>
    </dgm:pt>
    <dgm:pt modelId="{43EAD01C-6450-4BBA-98D5-F487FD4A6CDF}" type="pres">
      <dgm:prSet presAssocID="{EABB0B27-3E65-4E9B-B289-BD514B814A52}" presName="hierChild7" presStyleCnt="0"/>
      <dgm:spPr/>
    </dgm:pt>
    <dgm:pt modelId="{B8C61BE2-C552-4D6A-9C10-F8EA9644816B}" type="pres">
      <dgm:prSet presAssocID="{2B164D0C-A16D-4A7C-A2C9-D94B3F22DAB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8D5248BD-035F-4368-A4D5-3B5823BE011F}" type="pres">
      <dgm:prSet presAssocID="{BC90DCD0-9CD6-4F3A-AF82-6BC507E8D028}" presName="hierRoot3" presStyleCnt="0">
        <dgm:presLayoutVars>
          <dgm:hierBranch val="init"/>
        </dgm:presLayoutVars>
      </dgm:prSet>
      <dgm:spPr/>
    </dgm:pt>
    <dgm:pt modelId="{D3E2A963-CD06-4379-BD68-3F711BCD5260}" type="pres">
      <dgm:prSet presAssocID="{BC90DCD0-9CD6-4F3A-AF82-6BC507E8D028}" presName="rootComposite3" presStyleCnt="0"/>
      <dgm:spPr/>
    </dgm:pt>
    <dgm:pt modelId="{F67079B7-C0C0-4078-8817-34753A138C4C}" type="pres">
      <dgm:prSet presAssocID="{BC90DCD0-9CD6-4F3A-AF82-6BC507E8D028}" presName="rootText3" presStyleLbl="asst1" presStyleIdx="1" presStyleCnt="2" custLinFactNeighborX="1702" custLinFactNeighborY="-5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F10D9-6FBC-4821-93EB-E2FB1A894E9E}" type="pres">
      <dgm:prSet presAssocID="{BC90DCD0-9CD6-4F3A-AF82-6BC507E8D02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70C13E0-7160-4C1C-A96D-682B1C981EB0}" type="pres">
      <dgm:prSet presAssocID="{BC90DCD0-9CD6-4F3A-AF82-6BC507E8D028}" presName="hierChild6" presStyleCnt="0"/>
      <dgm:spPr/>
    </dgm:pt>
    <dgm:pt modelId="{A0180ABC-7460-4B20-93B9-3E0CA8D0A5C9}" type="pres">
      <dgm:prSet presAssocID="{BC90DCD0-9CD6-4F3A-AF82-6BC507E8D028}" presName="hierChild7" presStyleCnt="0"/>
      <dgm:spPr/>
    </dgm:pt>
  </dgm:ptLst>
  <dgm:cxnLst>
    <dgm:cxn modelId="{58FDC8EB-4FD9-4137-A512-064321552923}" type="presOf" srcId="{4E3F9F98-E7AC-439C-85D4-B8BE76A657E2}" destId="{E5F5217A-D713-4A25-9897-478EA30529C3}" srcOrd="0" destOrd="0" presId="urn:microsoft.com/office/officeart/2005/8/layout/orgChart1"/>
    <dgm:cxn modelId="{B0092406-D664-459C-B8BA-B60AC4A8798F}" srcId="{70804837-91FD-44E4-B23B-BC2C6B59C84C}" destId="{3E0F13DD-2C17-485C-803A-EBC37C9B7202}" srcOrd="0" destOrd="0" parTransId="{5C41E8DF-5433-4295-B413-5D14F4FE8E9E}" sibTransId="{47AE574E-F253-4F4E-942B-8D480612D090}"/>
    <dgm:cxn modelId="{E0BF016E-3DE2-4800-8470-38D8E4E5EBD8}" type="presOf" srcId="{F0E64506-177A-4F46-B416-DFE77F70EAF2}" destId="{61F0E83B-813E-4B84-A673-CBC362A6DDAA}" srcOrd="0" destOrd="0" presId="urn:microsoft.com/office/officeart/2005/8/layout/orgChart1"/>
    <dgm:cxn modelId="{C116FCD7-B915-42CF-9601-3514D26B17CD}" type="presOf" srcId="{BC90DCD0-9CD6-4F3A-AF82-6BC507E8D028}" destId="{2BCF10D9-6FBC-4821-93EB-E2FB1A894E9E}" srcOrd="1" destOrd="0" presId="urn:microsoft.com/office/officeart/2005/8/layout/orgChart1"/>
    <dgm:cxn modelId="{CAB08D20-421E-462B-A1FD-B5B6E03E71DA}" type="presOf" srcId="{70804837-91FD-44E4-B23B-BC2C6B59C84C}" destId="{CE50CF1E-7CED-4A87-B8C4-C211CE5F1A1B}" srcOrd="0" destOrd="0" presId="urn:microsoft.com/office/officeart/2005/8/layout/orgChart1"/>
    <dgm:cxn modelId="{DBC3EED6-3DD0-4950-AE88-14C043ECF7F7}" type="presOf" srcId="{EABB0B27-3E65-4E9B-B289-BD514B814A52}" destId="{5DCB96C8-3517-445B-9DAB-A4B849196EF7}" srcOrd="1" destOrd="0" presId="urn:microsoft.com/office/officeart/2005/8/layout/orgChart1"/>
    <dgm:cxn modelId="{1AAAA6B1-E354-4E4F-95DE-3A571E9D2002}" type="presOf" srcId="{D4A0F33D-81D7-4129-A4FF-7BED04665B4F}" destId="{BDB9187B-4411-4782-B0EB-8B6E765ECDA5}" srcOrd="0" destOrd="0" presId="urn:microsoft.com/office/officeart/2005/8/layout/orgChart1"/>
    <dgm:cxn modelId="{B26058C6-A095-4C42-868D-89773FE54BE2}" srcId="{3E0F13DD-2C17-485C-803A-EBC37C9B7202}" destId="{EABB0B27-3E65-4E9B-B289-BD514B814A52}" srcOrd="0" destOrd="0" parTransId="{F0E64506-177A-4F46-B416-DFE77F70EAF2}" sibTransId="{6D47D1A9-DC6F-4DDB-8D8C-C2B2E30505D3}"/>
    <dgm:cxn modelId="{12D545DC-1C30-4816-9DEE-A8CFC02BA85A}" type="presOf" srcId="{EABB0B27-3E65-4E9B-B289-BD514B814A52}" destId="{ACCDD6FA-EB32-4050-A2B7-F92306DB1A4C}" srcOrd="0" destOrd="0" presId="urn:microsoft.com/office/officeart/2005/8/layout/orgChart1"/>
    <dgm:cxn modelId="{716F4CB8-3B4F-4D0B-A589-B6F98C067104}" type="presOf" srcId="{3E0F13DD-2C17-485C-803A-EBC37C9B7202}" destId="{342CCF22-6BFA-4421-BD3F-86ADF3206239}" srcOrd="0" destOrd="0" presId="urn:microsoft.com/office/officeart/2005/8/layout/orgChart1"/>
    <dgm:cxn modelId="{0A9A7EBB-9D17-44F0-84D7-C322FA76C106}" srcId="{3E0F13DD-2C17-485C-803A-EBC37C9B7202}" destId="{BC90DCD0-9CD6-4F3A-AF82-6BC507E8D028}" srcOrd="2" destOrd="0" parTransId="{2B164D0C-A16D-4A7C-A2C9-D94B3F22DABF}" sibTransId="{1901D1BE-722E-47AC-B84D-0F54C561DDC0}"/>
    <dgm:cxn modelId="{D12BE8FD-983A-41CD-BF93-92EC2C6E9550}" type="presOf" srcId="{B3F2E088-2A0E-4439-90A5-0E64399348DA}" destId="{B95BFD9C-580C-4735-8EE8-81B77EE6E54E}" srcOrd="1" destOrd="0" presId="urn:microsoft.com/office/officeart/2005/8/layout/orgChart1"/>
    <dgm:cxn modelId="{3B12A7FB-5078-471E-BDAD-9ED59EBF2A90}" type="presOf" srcId="{BC90DCD0-9CD6-4F3A-AF82-6BC507E8D028}" destId="{F67079B7-C0C0-4078-8817-34753A138C4C}" srcOrd="0" destOrd="0" presId="urn:microsoft.com/office/officeart/2005/8/layout/orgChart1"/>
    <dgm:cxn modelId="{CF93A4D6-F990-489B-8095-969B9814F19A}" type="presOf" srcId="{2B164D0C-A16D-4A7C-A2C9-D94B3F22DABF}" destId="{B8C61BE2-C552-4D6A-9C10-F8EA9644816B}" srcOrd="0" destOrd="0" presId="urn:microsoft.com/office/officeart/2005/8/layout/orgChart1"/>
    <dgm:cxn modelId="{49733F8F-7893-4628-A290-27A8FFC52CED}" type="presOf" srcId="{3E0F13DD-2C17-485C-803A-EBC37C9B7202}" destId="{39F23C41-EB99-44AD-9FC8-781E21E55F88}" srcOrd="1" destOrd="0" presId="urn:microsoft.com/office/officeart/2005/8/layout/orgChart1"/>
    <dgm:cxn modelId="{DF984B2F-A2EE-4FA1-B623-93BB9304E67C}" type="presOf" srcId="{B3F2E088-2A0E-4439-90A5-0E64399348DA}" destId="{380D752F-FFF9-4DF4-932C-7F70E7E1DA97}" srcOrd="0" destOrd="0" presId="urn:microsoft.com/office/officeart/2005/8/layout/orgChart1"/>
    <dgm:cxn modelId="{C8D1A836-CBF7-4A2F-87C7-3292158AA1A4}" type="presOf" srcId="{7D0CEC80-BBA9-440C-AC11-0A6267CFFC0E}" destId="{8C1BC6BE-EFDA-4442-97F6-153E62E96C39}" srcOrd="0" destOrd="0" presId="urn:microsoft.com/office/officeart/2005/8/layout/orgChart1"/>
    <dgm:cxn modelId="{E6272A85-BD3A-4D1A-BA94-4130DB0198AE}" type="presOf" srcId="{D4A0F33D-81D7-4129-A4FF-7BED04665B4F}" destId="{5F68FFEC-1185-4ACC-A769-C0958B591AF8}" srcOrd="1" destOrd="0" presId="urn:microsoft.com/office/officeart/2005/8/layout/orgChart1"/>
    <dgm:cxn modelId="{287EF145-8918-4B55-9171-F3D39071AFDC}" srcId="{3E0F13DD-2C17-485C-803A-EBC37C9B7202}" destId="{B3F2E088-2A0E-4439-90A5-0E64399348DA}" srcOrd="1" destOrd="0" parTransId="{7D0CEC80-BBA9-440C-AC11-0A6267CFFC0E}" sibTransId="{2006EDB1-AC11-41A9-9FA5-5B6A3C6BC248}"/>
    <dgm:cxn modelId="{358F1730-521A-4CD0-8AA2-A152ACEFD6D9}" srcId="{3E0F13DD-2C17-485C-803A-EBC37C9B7202}" destId="{D4A0F33D-81D7-4129-A4FF-7BED04665B4F}" srcOrd="3" destOrd="0" parTransId="{4E3F9F98-E7AC-439C-85D4-B8BE76A657E2}" sibTransId="{598E7E5E-73B4-4C3D-8646-AD2A18D03E9F}"/>
    <dgm:cxn modelId="{3944ED4A-2736-4732-AB6F-924104C0AC08}" type="presParOf" srcId="{CE50CF1E-7CED-4A87-B8C4-C211CE5F1A1B}" destId="{A533F207-CCF7-454B-9BAE-66AF69C36515}" srcOrd="0" destOrd="0" presId="urn:microsoft.com/office/officeart/2005/8/layout/orgChart1"/>
    <dgm:cxn modelId="{DA9F3D43-C883-44CF-A08F-D7CB03EF1714}" type="presParOf" srcId="{A533F207-CCF7-454B-9BAE-66AF69C36515}" destId="{9F07685A-DEF9-4BDF-AD24-39303AC25553}" srcOrd="0" destOrd="0" presId="urn:microsoft.com/office/officeart/2005/8/layout/orgChart1"/>
    <dgm:cxn modelId="{DECB866F-BA06-407D-B5F7-6207E7548832}" type="presParOf" srcId="{9F07685A-DEF9-4BDF-AD24-39303AC25553}" destId="{342CCF22-6BFA-4421-BD3F-86ADF3206239}" srcOrd="0" destOrd="0" presId="urn:microsoft.com/office/officeart/2005/8/layout/orgChart1"/>
    <dgm:cxn modelId="{A85118B9-0F6B-43EE-A5A9-779CA4C3C84E}" type="presParOf" srcId="{9F07685A-DEF9-4BDF-AD24-39303AC25553}" destId="{39F23C41-EB99-44AD-9FC8-781E21E55F88}" srcOrd="1" destOrd="0" presId="urn:microsoft.com/office/officeart/2005/8/layout/orgChart1"/>
    <dgm:cxn modelId="{8C24588A-910E-40DA-A464-60EA15B80F13}" type="presParOf" srcId="{A533F207-CCF7-454B-9BAE-66AF69C36515}" destId="{B2E9F92E-6E04-402D-8799-BFDCE6AC6B73}" srcOrd="1" destOrd="0" presId="urn:microsoft.com/office/officeart/2005/8/layout/orgChart1"/>
    <dgm:cxn modelId="{A2CB3853-25B3-4BB6-AB3D-96F37D1EDB3B}" type="presParOf" srcId="{B2E9F92E-6E04-402D-8799-BFDCE6AC6B73}" destId="{8C1BC6BE-EFDA-4442-97F6-153E62E96C39}" srcOrd="0" destOrd="0" presId="urn:microsoft.com/office/officeart/2005/8/layout/orgChart1"/>
    <dgm:cxn modelId="{90C9A73E-F3F9-4BB0-AB2D-40FBF4EDF64A}" type="presParOf" srcId="{B2E9F92E-6E04-402D-8799-BFDCE6AC6B73}" destId="{E7A27937-218E-47D6-87FA-3588E20CDACE}" srcOrd="1" destOrd="0" presId="urn:microsoft.com/office/officeart/2005/8/layout/orgChart1"/>
    <dgm:cxn modelId="{92B33336-78D0-44D6-9E27-BFA7E6EEE512}" type="presParOf" srcId="{E7A27937-218E-47D6-87FA-3588E20CDACE}" destId="{9CB3C509-AEF1-4EF4-A283-D1F62F291AC4}" srcOrd="0" destOrd="0" presId="urn:microsoft.com/office/officeart/2005/8/layout/orgChart1"/>
    <dgm:cxn modelId="{4B89BB5F-ECB9-4FA6-ACB1-319F54A78DFC}" type="presParOf" srcId="{9CB3C509-AEF1-4EF4-A283-D1F62F291AC4}" destId="{380D752F-FFF9-4DF4-932C-7F70E7E1DA97}" srcOrd="0" destOrd="0" presId="urn:microsoft.com/office/officeart/2005/8/layout/orgChart1"/>
    <dgm:cxn modelId="{2800CF7F-87E3-4CCE-BD59-87A9494CBA9C}" type="presParOf" srcId="{9CB3C509-AEF1-4EF4-A283-D1F62F291AC4}" destId="{B95BFD9C-580C-4735-8EE8-81B77EE6E54E}" srcOrd="1" destOrd="0" presId="urn:microsoft.com/office/officeart/2005/8/layout/orgChart1"/>
    <dgm:cxn modelId="{E56226AF-80FE-4DB4-AC4B-55EA4E253B28}" type="presParOf" srcId="{E7A27937-218E-47D6-87FA-3588E20CDACE}" destId="{B9F1D511-7DF2-42ED-BBFA-A10207A33EB2}" srcOrd="1" destOrd="0" presId="urn:microsoft.com/office/officeart/2005/8/layout/orgChart1"/>
    <dgm:cxn modelId="{34A1516D-1A39-4D81-9C9E-1CECA5E32D91}" type="presParOf" srcId="{E7A27937-218E-47D6-87FA-3588E20CDACE}" destId="{03F561BF-5900-4112-9646-1CBEFE951427}" srcOrd="2" destOrd="0" presId="urn:microsoft.com/office/officeart/2005/8/layout/orgChart1"/>
    <dgm:cxn modelId="{329D78B2-5473-4D18-98B7-2DA66C8146B6}" type="presParOf" srcId="{B2E9F92E-6E04-402D-8799-BFDCE6AC6B73}" destId="{E5F5217A-D713-4A25-9897-478EA30529C3}" srcOrd="2" destOrd="0" presId="urn:microsoft.com/office/officeart/2005/8/layout/orgChart1"/>
    <dgm:cxn modelId="{E48F87E1-60AE-4084-9CBC-DE7DEDA0D976}" type="presParOf" srcId="{B2E9F92E-6E04-402D-8799-BFDCE6AC6B73}" destId="{7343CC2D-E117-4635-A0FC-4EEAADECA61E}" srcOrd="3" destOrd="0" presId="urn:microsoft.com/office/officeart/2005/8/layout/orgChart1"/>
    <dgm:cxn modelId="{B98E5242-3ADB-465E-99CA-D09BEE5FD754}" type="presParOf" srcId="{7343CC2D-E117-4635-A0FC-4EEAADECA61E}" destId="{1D78C3A0-AA10-49D9-B294-4C0C2BF87BE1}" srcOrd="0" destOrd="0" presId="urn:microsoft.com/office/officeart/2005/8/layout/orgChart1"/>
    <dgm:cxn modelId="{AF803AC5-6CC8-424C-A857-5E51A4BC43DB}" type="presParOf" srcId="{1D78C3A0-AA10-49D9-B294-4C0C2BF87BE1}" destId="{BDB9187B-4411-4782-B0EB-8B6E765ECDA5}" srcOrd="0" destOrd="0" presId="urn:microsoft.com/office/officeart/2005/8/layout/orgChart1"/>
    <dgm:cxn modelId="{26E5B594-4C87-4513-B149-8D37246C2ECC}" type="presParOf" srcId="{1D78C3A0-AA10-49D9-B294-4C0C2BF87BE1}" destId="{5F68FFEC-1185-4ACC-A769-C0958B591AF8}" srcOrd="1" destOrd="0" presId="urn:microsoft.com/office/officeart/2005/8/layout/orgChart1"/>
    <dgm:cxn modelId="{286C9602-EE0F-4CF5-9A2C-47A37CF69C17}" type="presParOf" srcId="{7343CC2D-E117-4635-A0FC-4EEAADECA61E}" destId="{713734FF-D4F9-4441-815E-A507B23A327E}" srcOrd="1" destOrd="0" presId="urn:microsoft.com/office/officeart/2005/8/layout/orgChart1"/>
    <dgm:cxn modelId="{ACFE4A26-8D79-407D-8D25-D658B55D18A3}" type="presParOf" srcId="{7343CC2D-E117-4635-A0FC-4EEAADECA61E}" destId="{50EF0D57-111A-4DEC-B9F7-39AF3A828820}" srcOrd="2" destOrd="0" presId="urn:microsoft.com/office/officeart/2005/8/layout/orgChart1"/>
    <dgm:cxn modelId="{30798DB7-AFDF-492C-91F4-4B6149EB3775}" type="presParOf" srcId="{A533F207-CCF7-454B-9BAE-66AF69C36515}" destId="{9116E9C3-1D4E-45ED-A737-19BF889B7F55}" srcOrd="2" destOrd="0" presId="urn:microsoft.com/office/officeart/2005/8/layout/orgChart1"/>
    <dgm:cxn modelId="{3A7EAD9E-8800-4975-AC9E-5A41190D2492}" type="presParOf" srcId="{9116E9C3-1D4E-45ED-A737-19BF889B7F55}" destId="{61F0E83B-813E-4B84-A673-CBC362A6DDAA}" srcOrd="0" destOrd="0" presId="urn:microsoft.com/office/officeart/2005/8/layout/orgChart1"/>
    <dgm:cxn modelId="{8E240561-175F-452F-BACC-FE281EADAEBD}" type="presParOf" srcId="{9116E9C3-1D4E-45ED-A737-19BF889B7F55}" destId="{932D2AB3-8EAE-4F03-96B6-18964D847B77}" srcOrd="1" destOrd="0" presId="urn:microsoft.com/office/officeart/2005/8/layout/orgChart1"/>
    <dgm:cxn modelId="{5645942C-31A3-479D-BF11-797A5056E101}" type="presParOf" srcId="{932D2AB3-8EAE-4F03-96B6-18964D847B77}" destId="{655F9490-3BC9-4F96-B321-D74C5CFD82EF}" srcOrd="0" destOrd="0" presId="urn:microsoft.com/office/officeart/2005/8/layout/orgChart1"/>
    <dgm:cxn modelId="{89A96FA4-AD87-473E-A88C-5832A7057D32}" type="presParOf" srcId="{655F9490-3BC9-4F96-B321-D74C5CFD82EF}" destId="{ACCDD6FA-EB32-4050-A2B7-F92306DB1A4C}" srcOrd="0" destOrd="0" presId="urn:microsoft.com/office/officeart/2005/8/layout/orgChart1"/>
    <dgm:cxn modelId="{06AE2CAB-2A0E-426C-AD3C-6655B8D31CBA}" type="presParOf" srcId="{655F9490-3BC9-4F96-B321-D74C5CFD82EF}" destId="{5DCB96C8-3517-445B-9DAB-A4B849196EF7}" srcOrd="1" destOrd="0" presId="urn:microsoft.com/office/officeart/2005/8/layout/orgChart1"/>
    <dgm:cxn modelId="{4C59B9E3-3959-4AC9-A89E-DC2CDE7CFDDD}" type="presParOf" srcId="{932D2AB3-8EAE-4F03-96B6-18964D847B77}" destId="{1FD469B0-878C-49A8-8D5A-266E5954AF2B}" srcOrd="1" destOrd="0" presId="urn:microsoft.com/office/officeart/2005/8/layout/orgChart1"/>
    <dgm:cxn modelId="{54B0DD81-1F63-4AB5-BC3B-89390EF54393}" type="presParOf" srcId="{932D2AB3-8EAE-4F03-96B6-18964D847B77}" destId="{43EAD01C-6450-4BBA-98D5-F487FD4A6CDF}" srcOrd="2" destOrd="0" presId="urn:microsoft.com/office/officeart/2005/8/layout/orgChart1"/>
    <dgm:cxn modelId="{C7F82AF8-FF0E-4B70-894E-1AFBB4503BD6}" type="presParOf" srcId="{9116E9C3-1D4E-45ED-A737-19BF889B7F55}" destId="{B8C61BE2-C552-4D6A-9C10-F8EA9644816B}" srcOrd="2" destOrd="0" presId="urn:microsoft.com/office/officeart/2005/8/layout/orgChart1"/>
    <dgm:cxn modelId="{AD7C9B5A-B3E5-40CD-9251-D8276A35D715}" type="presParOf" srcId="{9116E9C3-1D4E-45ED-A737-19BF889B7F55}" destId="{8D5248BD-035F-4368-A4D5-3B5823BE011F}" srcOrd="3" destOrd="0" presId="urn:microsoft.com/office/officeart/2005/8/layout/orgChart1"/>
    <dgm:cxn modelId="{D9F19D35-532F-4518-9E2D-BCFAE9F156A1}" type="presParOf" srcId="{8D5248BD-035F-4368-A4D5-3B5823BE011F}" destId="{D3E2A963-CD06-4379-BD68-3F711BCD5260}" srcOrd="0" destOrd="0" presId="urn:microsoft.com/office/officeart/2005/8/layout/orgChart1"/>
    <dgm:cxn modelId="{11A4E848-AA50-40EF-BAF7-109C2221F692}" type="presParOf" srcId="{D3E2A963-CD06-4379-BD68-3F711BCD5260}" destId="{F67079B7-C0C0-4078-8817-34753A138C4C}" srcOrd="0" destOrd="0" presId="urn:microsoft.com/office/officeart/2005/8/layout/orgChart1"/>
    <dgm:cxn modelId="{9D07E9CC-D82E-41A4-938F-D15A332F936C}" type="presParOf" srcId="{D3E2A963-CD06-4379-BD68-3F711BCD5260}" destId="{2BCF10D9-6FBC-4821-93EB-E2FB1A894E9E}" srcOrd="1" destOrd="0" presId="urn:microsoft.com/office/officeart/2005/8/layout/orgChart1"/>
    <dgm:cxn modelId="{217FCD92-C574-40B5-8905-4E0D7FA49D44}" type="presParOf" srcId="{8D5248BD-035F-4368-A4D5-3B5823BE011F}" destId="{970C13E0-7160-4C1C-A96D-682B1C981EB0}" srcOrd="1" destOrd="0" presId="urn:microsoft.com/office/officeart/2005/8/layout/orgChart1"/>
    <dgm:cxn modelId="{C8A20A47-02EC-46E2-8FED-5678E06189FA}" type="presParOf" srcId="{8D5248BD-035F-4368-A4D5-3B5823BE011F}" destId="{A0180ABC-7460-4B20-93B9-3E0CA8D0A5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CB8A6-3E1D-4971-8806-6F3B84B4AC8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19E690-0F0C-44E6-ABBF-7BF28E6A7548}">
      <dgm:prSet phldrT="[Текст]"/>
      <dgm:spPr/>
      <dgm:t>
        <a:bodyPr/>
        <a:lstStyle/>
        <a:p>
          <a:r>
            <a:rPr lang="ru-RU" dirty="0" smtClean="0"/>
            <a:t>Системы управления:</a:t>
          </a:r>
        </a:p>
        <a:p>
          <a:r>
            <a:rPr lang="ru-RU" dirty="0" smtClean="0"/>
            <a:t>приводы</a:t>
          </a:r>
          <a:endParaRPr lang="ru-RU" dirty="0"/>
        </a:p>
      </dgm:t>
    </dgm:pt>
    <dgm:pt modelId="{79CC717A-EFFA-4961-9E6F-AFB05208A064}" type="parTrans" cxnId="{3E909600-93EA-4948-AEC5-7493E3182877}">
      <dgm:prSet/>
      <dgm:spPr/>
      <dgm:t>
        <a:bodyPr/>
        <a:lstStyle/>
        <a:p>
          <a:endParaRPr lang="ru-RU"/>
        </a:p>
      </dgm:t>
    </dgm:pt>
    <dgm:pt modelId="{C6F45FE8-FC35-4018-8426-119001B7E2BE}" type="sibTrans" cxnId="{3E909600-93EA-4948-AEC5-7493E3182877}">
      <dgm:prSet/>
      <dgm:spPr/>
      <dgm:t>
        <a:bodyPr/>
        <a:lstStyle/>
        <a:p>
          <a:endParaRPr lang="ru-RU"/>
        </a:p>
      </dgm:t>
    </dgm:pt>
    <dgm:pt modelId="{2FD61FFC-C69F-46E9-92DB-C0136B6F1064}">
      <dgm:prSet phldrT="[Текст]"/>
      <dgm:spPr/>
      <dgm:t>
        <a:bodyPr/>
        <a:lstStyle/>
        <a:p>
          <a:r>
            <a:rPr lang="ru-RU" dirty="0" smtClean="0"/>
            <a:t>электрические</a:t>
          </a:r>
          <a:endParaRPr lang="ru-RU" dirty="0"/>
        </a:p>
      </dgm:t>
    </dgm:pt>
    <dgm:pt modelId="{D3F8ED08-AC98-40A5-8F27-9D4F5D1AF634}" type="parTrans" cxnId="{317F50B8-1CEE-45BC-95CD-79E9C18B8182}">
      <dgm:prSet/>
      <dgm:spPr/>
      <dgm:t>
        <a:bodyPr/>
        <a:lstStyle/>
        <a:p>
          <a:endParaRPr lang="ru-RU"/>
        </a:p>
      </dgm:t>
    </dgm:pt>
    <dgm:pt modelId="{0D461569-B6E8-48BA-B389-4AD7DD36348A}" type="sibTrans" cxnId="{317F50B8-1CEE-45BC-95CD-79E9C18B8182}">
      <dgm:prSet/>
      <dgm:spPr/>
      <dgm:t>
        <a:bodyPr/>
        <a:lstStyle/>
        <a:p>
          <a:endParaRPr lang="ru-RU"/>
        </a:p>
      </dgm:t>
    </dgm:pt>
    <dgm:pt modelId="{28815D15-C5DA-470E-8683-4E9731CD6273}">
      <dgm:prSet phldrT="[Текст]"/>
      <dgm:spPr/>
      <dgm:t>
        <a:bodyPr/>
        <a:lstStyle/>
        <a:p>
          <a:r>
            <a:rPr lang="ru-RU" dirty="0" smtClean="0"/>
            <a:t>гидравлические</a:t>
          </a:r>
          <a:endParaRPr lang="ru-RU" dirty="0"/>
        </a:p>
      </dgm:t>
    </dgm:pt>
    <dgm:pt modelId="{1ED04980-4B64-4FA6-9546-89D24C875E43}" type="parTrans" cxnId="{08E6D1A7-A275-4EB1-80C7-D1A853180EA8}">
      <dgm:prSet/>
      <dgm:spPr/>
      <dgm:t>
        <a:bodyPr/>
        <a:lstStyle/>
        <a:p>
          <a:endParaRPr lang="ru-RU"/>
        </a:p>
      </dgm:t>
    </dgm:pt>
    <dgm:pt modelId="{B3F2F1CA-8638-47B8-B71D-175D3BD8FDCE}" type="sibTrans" cxnId="{08E6D1A7-A275-4EB1-80C7-D1A853180EA8}">
      <dgm:prSet/>
      <dgm:spPr/>
      <dgm:t>
        <a:bodyPr/>
        <a:lstStyle/>
        <a:p>
          <a:endParaRPr lang="ru-RU"/>
        </a:p>
      </dgm:t>
    </dgm:pt>
    <dgm:pt modelId="{8C3E246D-F276-4BF3-A86D-DEADCFA94771}">
      <dgm:prSet/>
      <dgm:spPr/>
      <dgm:t>
        <a:bodyPr/>
        <a:lstStyle/>
        <a:p>
          <a:r>
            <a:rPr lang="ru-RU" dirty="0" smtClean="0"/>
            <a:t>пневматические</a:t>
          </a:r>
          <a:endParaRPr lang="ru-RU" dirty="0"/>
        </a:p>
      </dgm:t>
    </dgm:pt>
    <dgm:pt modelId="{2D1B4BBE-F329-4633-B4D8-2987F21DCB27}" type="parTrans" cxnId="{DA4E38E6-0472-475C-A5C7-A797EA6E5D94}">
      <dgm:prSet/>
      <dgm:spPr/>
      <dgm:t>
        <a:bodyPr/>
        <a:lstStyle/>
        <a:p>
          <a:endParaRPr lang="ru-RU"/>
        </a:p>
      </dgm:t>
    </dgm:pt>
    <dgm:pt modelId="{E0C976CE-16F0-4CC6-9D19-03AFA8B4BC7D}" type="sibTrans" cxnId="{DA4E38E6-0472-475C-A5C7-A797EA6E5D94}">
      <dgm:prSet/>
      <dgm:spPr/>
      <dgm:t>
        <a:bodyPr/>
        <a:lstStyle/>
        <a:p>
          <a:endParaRPr lang="ru-RU"/>
        </a:p>
      </dgm:t>
    </dgm:pt>
    <dgm:pt modelId="{1B1C52D9-C9AE-41A7-904C-16398C0C52CC}" type="pres">
      <dgm:prSet presAssocID="{09ECB8A6-3E1D-4971-8806-6F3B84B4AC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B217C-48A8-4E8D-8DF7-B2E097CBF053}" type="pres">
      <dgm:prSet presAssocID="{6A19E690-0F0C-44E6-ABBF-7BF28E6A7548}" presName="root1" presStyleCnt="0"/>
      <dgm:spPr/>
    </dgm:pt>
    <dgm:pt modelId="{6B9C1FAF-F7DF-46DC-849D-D01CCB0744AD}" type="pres">
      <dgm:prSet presAssocID="{6A19E690-0F0C-44E6-ABBF-7BF28E6A75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49CA58-DBC7-4A5F-9634-74A9582262C9}" type="pres">
      <dgm:prSet presAssocID="{6A19E690-0F0C-44E6-ABBF-7BF28E6A7548}" presName="level2hierChild" presStyleCnt="0"/>
      <dgm:spPr/>
    </dgm:pt>
    <dgm:pt modelId="{E2B58551-E226-470F-892E-DF58CEB4A8D1}" type="pres">
      <dgm:prSet presAssocID="{D3F8ED08-AC98-40A5-8F27-9D4F5D1AF63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A294EF3-5B38-42F9-B68A-6FC1FD5F596B}" type="pres">
      <dgm:prSet presAssocID="{D3F8ED08-AC98-40A5-8F27-9D4F5D1AF63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F9BB3E4-1B37-4FD1-9E38-9C85157D8016}" type="pres">
      <dgm:prSet presAssocID="{2FD61FFC-C69F-46E9-92DB-C0136B6F1064}" presName="root2" presStyleCnt="0"/>
      <dgm:spPr/>
    </dgm:pt>
    <dgm:pt modelId="{A8BA744C-12EF-4449-AFD1-E9340F408855}" type="pres">
      <dgm:prSet presAssocID="{2FD61FFC-C69F-46E9-92DB-C0136B6F1064}" presName="LevelTwoTextNode" presStyleLbl="node2" presStyleIdx="0" presStyleCnt="3" custLinFactNeighborX="3448" custLinFactNeighborY="-49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C6D8F-2A41-461E-9B6E-02A4A03D20AF}" type="pres">
      <dgm:prSet presAssocID="{2FD61FFC-C69F-46E9-92DB-C0136B6F1064}" presName="level3hierChild" presStyleCnt="0"/>
      <dgm:spPr/>
    </dgm:pt>
    <dgm:pt modelId="{D082F002-C974-41C2-B0DA-EFD1DC3FE5F9}" type="pres">
      <dgm:prSet presAssocID="{2D1B4BBE-F329-4633-B4D8-2987F21DCB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57CFA5B-417D-471C-8D9E-E9DF28FB136F}" type="pres">
      <dgm:prSet presAssocID="{2D1B4BBE-F329-4633-B4D8-2987F21DCB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FAD83FF-A1CD-4494-BF7B-E19F6E17D615}" type="pres">
      <dgm:prSet presAssocID="{8C3E246D-F276-4BF3-A86D-DEADCFA94771}" presName="root2" presStyleCnt="0"/>
      <dgm:spPr/>
    </dgm:pt>
    <dgm:pt modelId="{F5D33409-4C8F-4E42-93CB-36DE77E81745}" type="pres">
      <dgm:prSet presAssocID="{8C3E246D-F276-4BF3-A86D-DEADCFA94771}" presName="LevelTwoTextNode" presStyleLbl="node2" presStyleIdx="1" presStyleCnt="3" custLinFactNeighborX="3448" custLinFactNeighborY="2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FB579-3BFF-4B37-B897-8F82DB1CB4A1}" type="pres">
      <dgm:prSet presAssocID="{8C3E246D-F276-4BF3-A86D-DEADCFA94771}" presName="level3hierChild" presStyleCnt="0"/>
      <dgm:spPr/>
    </dgm:pt>
    <dgm:pt modelId="{5D4E3331-332B-48B9-A9C4-1A8D6EFBA413}" type="pres">
      <dgm:prSet presAssocID="{1ED04980-4B64-4FA6-9546-89D24C875E4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C927158-C4D4-4219-84CC-E4AFC012626D}" type="pres">
      <dgm:prSet presAssocID="{1ED04980-4B64-4FA6-9546-89D24C875E4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171E7E8-59F7-4CBC-BA60-DE16658A0E83}" type="pres">
      <dgm:prSet presAssocID="{28815D15-C5DA-470E-8683-4E9731CD6273}" presName="root2" presStyleCnt="0"/>
      <dgm:spPr/>
    </dgm:pt>
    <dgm:pt modelId="{49C049D3-2BDA-446C-8214-243FB95D8189}" type="pres">
      <dgm:prSet presAssocID="{28815D15-C5DA-470E-8683-4E9731CD6273}" presName="LevelTwoTextNode" presStyleLbl="node2" presStyleIdx="2" presStyleCnt="3" custLinFactNeighborX="3448" custLinFactNeighborY="50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694CC-B555-4F15-B567-F78FB582872B}" type="pres">
      <dgm:prSet presAssocID="{28815D15-C5DA-470E-8683-4E9731CD6273}" presName="level3hierChild" presStyleCnt="0"/>
      <dgm:spPr/>
    </dgm:pt>
  </dgm:ptLst>
  <dgm:cxnLst>
    <dgm:cxn modelId="{B583680F-580C-422E-A8A3-93C623C3F7B6}" type="presOf" srcId="{6A19E690-0F0C-44E6-ABBF-7BF28E6A7548}" destId="{6B9C1FAF-F7DF-46DC-849D-D01CCB0744AD}" srcOrd="0" destOrd="0" presId="urn:microsoft.com/office/officeart/2005/8/layout/hierarchy2"/>
    <dgm:cxn modelId="{08E6D1A7-A275-4EB1-80C7-D1A853180EA8}" srcId="{6A19E690-0F0C-44E6-ABBF-7BF28E6A7548}" destId="{28815D15-C5DA-470E-8683-4E9731CD6273}" srcOrd="2" destOrd="0" parTransId="{1ED04980-4B64-4FA6-9546-89D24C875E43}" sibTransId="{B3F2F1CA-8638-47B8-B71D-175D3BD8FDCE}"/>
    <dgm:cxn modelId="{EAEEF629-2D79-4A45-8B01-61DA8B53FC86}" type="presOf" srcId="{2D1B4BBE-F329-4633-B4D8-2987F21DCB27}" destId="{757CFA5B-417D-471C-8D9E-E9DF28FB136F}" srcOrd="1" destOrd="0" presId="urn:microsoft.com/office/officeart/2005/8/layout/hierarchy2"/>
    <dgm:cxn modelId="{317F50B8-1CEE-45BC-95CD-79E9C18B8182}" srcId="{6A19E690-0F0C-44E6-ABBF-7BF28E6A7548}" destId="{2FD61FFC-C69F-46E9-92DB-C0136B6F1064}" srcOrd="0" destOrd="0" parTransId="{D3F8ED08-AC98-40A5-8F27-9D4F5D1AF634}" sibTransId="{0D461569-B6E8-48BA-B389-4AD7DD36348A}"/>
    <dgm:cxn modelId="{B3E4173D-12C1-496E-91C1-60A9FD37086A}" type="presOf" srcId="{D3F8ED08-AC98-40A5-8F27-9D4F5D1AF634}" destId="{DA294EF3-5B38-42F9-B68A-6FC1FD5F596B}" srcOrd="1" destOrd="0" presId="urn:microsoft.com/office/officeart/2005/8/layout/hierarchy2"/>
    <dgm:cxn modelId="{8C6CC7C3-A7D5-4277-8A75-9D8F09A119AE}" type="presOf" srcId="{1ED04980-4B64-4FA6-9546-89D24C875E43}" destId="{5D4E3331-332B-48B9-A9C4-1A8D6EFBA413}" srcOrd="0" destOrd="0" presId="urn:microsoft.com/office/officeart/2005/8/layout/hierarchy2"/>
    <dgm:cxn modelId="{80EB5101-BFD0-4C51-A4B5-3F14FE35FD97}" type="presOf" srcId="{8C3E246D-F276-4BF3-A86D-DEADCFA94771}" destId="{F5D33409-4C8F-4E42-93CB-36DE77E81745}" srcOrd="0" destOrd="0" presId="urn:microsoft.com/office/officeart/2005/8/layout/hierarchy2"/>
    <dgm:cxn modelId="{DA4E38E6-0472-475C-A5C7-A797EA6E5D94}" srcId="{6A19E690-0F0C-44E6-ABBF-7BF28E6A7548}" destId="{8C3E246D-F276-4BF3-A86D-DEADCFA94771}" srcOrd="1" destOrd="0" parTransId="{2D1B4BBE-F329-4633-B4D8-2987F21DCB27}" sibTransId="{E0C976CE-16F0-4CC6-9D19-03AFA8B4BC7D}"/>
    <dgm:cxn modelId="{B19B46E1-621E-4891-B08B-0F494C0C0755}" type="presOf" srcId="{2D1B4BBE-F329-4633-B4D8-2987F21DCB27}" destId="{D082F002-C974-41C2-B0DA-EFD1DC3FE5F9}" srcOrd="0" destOrd="0" presId="urn:microsoft.com/office/officeart/2005/8/layout/hierarchy2"/>
    <dgm:cxn modelId="{25A4F416-D53C-41F2-883F-FFCC067DEED7}" type="presOf" srcId="{28815D15-C5DA-470E-8683-4E9731CD6273}" destId="{49C049D3-2BDA-446C-8214-243FB95D8189}" srcOrd="0" destOrd="0" presId="urn:microsoft.com/office/officeart/2005/8/layout/hierarchy2"/>
    <dgm:cxn modelId="{5EE64427-168E-4C34-A7D5-62C91EFF51BF}" type="presOf" srcId="{2FD61FFC-C69F-46E9-92DB-C0136B6F1064}" destId="{A8BA744C-12EF-4449-AFD1-E9340F408855}" srcOrd="0" destOrd="0" presId="urn:microsoft.com/office/officeart/2005/8/layout/hierarchy2"/>
    <dgm:cxn modelId="{788822D5-B82A-4E74-8EF0-F75353248FB3}" type="presOf" srcId="{09ECB8A6-3E1D-4971-8806-6F3B84B4AC81}" destId="{1B1C52D9-C9AE-41A7-904C-16398C0C52CC}" srcOrd="0" destOrd="0" presId="urn:microsoft.com/office/officeart/2005/8/layout/hierarchy2"/>
    <dgm:cxn modelId="{6A79843E-3F75-4FF5-8F99-E087E855D001}" type="presOf" srcId="{D3F8ED08-AC98-40A5-8F27-9D4F5D1AF634}" destId="{E2B58551-E226-470F-892E-DF58CEB4A8D1}" srcOrd="0" destOrd="0" presId="urn:microsoft.com/office/officeart/2005/8/layout/hierarchy2"/>
    <dgm:cxn modelId="{3E909600-93EA-4948-AEC5-7493E3182877}" srcId="{09ECB8A6-3E1D-4971-8806-6F3B84B4AC81}" destId="{6A19E690-0F0C-44E6-ABBF-7BF28E6A7548}" srcOrd="0" destOrd="0" parTransId="{79CC717A-EFFA-4961-9E6F-AFB05208A064}" sibTransId="{C6F45FE8-FC35-4018-8426-119001B7E2BE}"/>
    <dgm:cxn modelId="{CA817FBE-ED8A-4ECC-A5F9-7552E0D8F2B2}" type="presOf" srcId="{1ED04980-4B64-4FA6-9546-89D24C875E43}" destId="{AC927158-C4D4-4219-84CC-E4AFC012626D}" srcOrd="1" destOrd="0" presId="urn:microsoft.com/office/officeart/2005/8/layout/hierarchy2"/>
    <dgm:cxn modelId="{03F5D72A-52A5-4A6D-B70B-CEEC80971A39}" type="presParOf" srcId="{1B1C52D9-C9AE-41A7-904C-16398C0C52CC}" destId="{DB5B217C-48A8-4E8D-8DF7-B2E097CBF053}" srcOrd="0" destOrd="0" presId="urn:microsoft.com/office/officeart/2005/8/layout/hierarchy2"/>
    <dgm:cxn modelId="{5179552C-8CDA-426B-B786-58135B66D44B}" type="presParOf" srcId="{DB5B217C-48A8-4E8D-8DF7-B2E097CBF053}" destId="{6B9C1FAF-F7DF-46DC-849D-D01CCB0744AD}" srcOrd="0" destOrd="0" presId="urn:microsoft.com/office/officeart/2005/8/layout/hierarchy2"/>
    <dgm:cxn modelId="{3E1E03ED-E75E-436A-87D8-AEC87309190A}" type="presParOf" srcId="{DB5B217C-48A8-4E8D-8DF7-B2E097CBF053}" destId="{DC49CA58-DBC7-4A5F-9634-74A9582262C9}" srcOrd="1" destOrd="0" presId="urn:microsoft.com/office/officeart/2005/8/layout/hierarchy2"/>
    <dgm:cxn modelId="{6D8D0431-AB5D-42C5-902A-5A1C9B94D6D4}" type="presParOf" srcId="{DC49CA58-DBC7-4A5F-9634-74A9582262C9}" destId="{E2B58551-E226-470F-892E-DF58CEB4A8D1}" srcOrd="0" destOrd="0" presId="urn:microsoft.com/office/officeart/2005/8/layout/hierarchy2"/>
    <dgm:cxn modelId="{ED7FC3BE-61B7-4C34-AC91-9D36C9CCEF06}" type="presParOf" srcId="{E2B58551-E226-470F-892E-DF58CEB4A8D1}" destId="{DA294EF3-5B38-42F9-B68A-6FC1FD5F596B}" srcOrd="0" destOrd="0" presId="urn:microsoft.com/office/officeart/2005/8/layout/hierarchy2"/>
    <dgm:cxn modelId="{80FABE2A-A8BA-4964-A42E-1E8045344253}" type="presParOf" srcId="{DC49CA58-DBC7-4A5F-9634-74A9582262C9}" destId="{1F9BB3E4-1B37-4FD1-9E38-9C85157D8016}" srcOrd="1" destOrd="0" presId="urn:microsoft.com/office/officeart/2005/8/layout/hierarchy2"/>
    <dgm:cxn modelId="{4C565B0D-8E18-4004-BFBC-B48B4548E7A6}" type="presParOf" srcId="{1F9BB3E4-1B37-4FD1-9E38-9C85157D8016}" destId="{A8BA744C-12EF-4449-AFD1-E9340F408855}" srcOrd="0" destOrd="0" presId="urn:microsoft.com/office/officeart/2005/8/layout/hierarchy2"/>
    <dgm:cxn modelId="{FD677A8B-8A5F-4D5A-834A-0F54E578BC58}" type="presParOf" srcId="{1F9BB3E4-1B37-4FD1-9E38-9C85157D8016}" destId="{8A5C6D8F-2A41-461E-9B6E-02A4A03D20AF}" srcOrd="1" destOrd="0" presId="urn:microsoft.com/office/officeart/2005/8/layout/hierarchy2"/>
    <dgm:cxn modelId="{644E5BBF-1200-4F11-9382-C8A26AA78BD3}" type="presParOf" srcId="{DC49CA58-DBC7-4A5F-9634-74A9582262C9}" destId="{D082F002-C974-41C2-B0DA-EFD1DC3FE5F9}" srcOrd="2" destOrd="0" presId="urn:microsoft.com/office/officeart/2005/8/layout/hierarchy2"/>
    <dgm:cxn modelId="{97D3836C-E5BF-4249-B392-6D811D6B80E1}" type="presParOf" srcId="{D082F002-C974-41C2-B0DA-EFD1DC3FE5F9}" destId="{757CFA5B-417D-471C-8D9E-E9DF28FB136F}" srcOrd="0" destOrd="0" presId="urn:microsoft.com/office/officeart/2005/8/layout/hierarchy2"/>
    <dgm:cxn modelId="{1A1A88BC-CF7C-4449-9D14-9C2785858812}" type="presParOf" srcId="{DC49CA58-DBC7-4A5F-9634-74A9582262C9}" destId="{DFAD83FF-A1CD-4494-BF7B-E19F6E17D615}" srcOrd="3" destOrd="0" presId="urn:microsoft.com/office/officeart/2005/8/layout/hierarchy2"/>
    <dgm:cxn modelId="{8060BA7C-DE19-407B-BCC1-73DE283A28EA}" type="presParOf" srcId="{DFAD83FF-A1CD-4494-BF7B-E19F6E17D615}" destId="{F5D33409-4C8F-4E42-93CB-36DE77E81745}" srcOrd="0" destOrd="0" presId="urn:microsoft.com/office/officeart/2005/8/layout/hierarchy2"/>
    <dgm:cxn modelId="{2C552CBF-66B6-40B3-8672-2B531C78E3A0}" type="presParOf" srcId="{DFAD83FF-A1CD-4494-BF7B-E19F6E17D615}" destId="{E20FB579-3BFF-4B37-B897-8F82DB1CB4A1}" srcOrd="1" destOrd="0" presId="urn:microsoft.com/office/officeart/2005/8/layout/hierarchy2"/>
    <dgm:cxn modelId="{11B86DE3-2B73-48FB-A9CE-14083D668851}" type="presParOf" srcId="{DC49CA58-DBC7-4A5F-9634-74A9582262C9}" destId="{5D4E3331-332B-48B9-A9C4-1A8D6EFBA413}" srcOrd="4" destOrd="0" presId="urn:microsoft.com/office/officeart/2005/8/layout/hierarchy2"/>
    <dgm:cxn modelId="{A82CE7E1-33E9-4270-9494-D558ECA5458C}" type="presParOf" srcId="{5D4E3331-332B-48B9-A9C4-1A8D6EFBA413}" destId="{AC927158-C4D4-4219-84CC-E4AFC012626D}" srcOrd="0" destOrd="0" presId="urn:microsoft.com/office/officeart/2005/8/layout/hierarchy2"/>
    <dgm:cxn modelId="{786CFED8-B22E-445A-8F55-3167AECCF52E}" type="presParOf" srcId="{DC49CA58-DBC7-4A5F-9634-74A9582262C9}" destId="{2171E7E8-59F7-4CBC-BA60-DE16658A0E83}" srcOrd="5" destOrd="0" presId="urn:microsoft.com/office/officeart/2005/8/layout/hierarchy2"/>
    <dgm:cxn modelId="{09112993-3798-4C17-A5B1-3272599A119B}" type="presParOf" srcId="{2171E7E8-59F7-4CBC-BA60-DE16658A0E83}" destId="{49C049D3-2BDA-446C-8214-243FB95D8189}" srcOrd="0" destOrd="0" presId="urn:microsoft.com/office/officeart/2005/8/layout/hierarchy2"/>
    <dgm:cxn modelId="{B91DC99C-B6E0-4F33-AE6B-0023F3295A93}" type="presParOf" srcId="{2171E7E8-59F7-4CBC-BA60-DE16658A0E83}" destId="{243694CC-B555-4F15-B567-F78FB58287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48431-1ACE-409E-9C0A-4FF3CDFCC80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ECD79-9AA8-4B7F-8528-B779C48B9D1D}">
      <dgm:prSet phldrT="[Текст]"/>
      <dgm:spPr/>
      <dgm:t>
        <a:bodyPr/>
        <a:lstStyle/>
        <a:p>
          <a:r>
            <a:rPr lang="ru-RU" dirty="0" smtClean="0"/>
            <a:t>Элементы привода</a:t>
          </a:r>
          <a:endParaRPr lang="ru-RU" dirty="0"/>
        </a:p>
      </dgm:t>
    </dgm:pt>
    <dgm:pt modelId="{6558A702-E35C-40A8-9897-6134CBD332D0}" type="parTrans" cxnId="{A6D157CA-D36B-4621-93A4-1FD03354C1E8}">
      <dgm:prSet/>
      <dgm:spPr/>
      <dgm:t>
        <a:bodyPr/>
        <a:lstStyle/>
        <a:p>
          <a:endParaRPr lang="ru-RU"/>
        </a:p>
      </dgm:t>
    </dgm:pt>
    <dgm:pt modelId="{AF90A456-FCFE-4F1C-A2FE-63B0E3C39D00}" type="sibTrans" cxnId="{A6D157CA-D36B-4621-93A4-1FD03354C1E8}">
      <dgm:prSet/>
      <dgm:spPr/>
      <dgm:t>
        <a:bodyPr/>
        <a:lstStyle/>
        <a:p>
          <a:endParaRPr lang="ru-RU"/>
        </a:p>
      </dgm:t>
    </dgm:pt>
    <dgm:pt modelId="{E3F404B7-1507-4518-AE03-1EB7FC601124}">
      <dgm:prSet phldrT="[Текст]"/>
      <dgm:spPr/>
      <dgm:t>
        <a:bodyPr/>
        <a:lstStyle/>
        <a:p>
          <a:r>
            <a:rPr lang="ru-RU" dirty="0" err="1" smtClean="0"/>
            <a:t>энергообеспечивающая</a:t>
          </a:r>
          <a:r>
            <a:rPr lang="ru-RU" dirty="0" smtClean="0"/>
            <a:t> подсистема привода (устройства для производства и подготовки сжатого воздуха: компрессоры, фильтры и т.п.)</a:t>
          </a:r>
          <a:endParaRPr lang="ru-RU" dirty="0"/>
        </a:p>
      </dgm:t>
    </dgm:pt>
    <dgm:pt modelId="{59C01236-C8E8-41A8-B3C5-35DFBFCBE2A5}" type="parTrans" cxnId="{41CDD12F-E092-4DBF-A021-B82CEFA85892}">
      <dgm:prSet/>
      <dgm:spPr/>
      <dgm:t>
        <a:bodyPr/>
        <a:lstStyle/>
        <a:p>
          <a:endParaRPr lang="ru-RU"/>
        </a:p>
      </dgm:t>
    </dgm:pt>
    <dgm:pt modelId="{7F8BAA23-CC3D-48A7-AF02-E26D53D41C1F}" type="sibTrans" cxnId="{41CDD12F-E092-4DBF-A021-B82CEFA85892}">
      <dgm:prSet/>
      <dgm:spPr/>
      <dgm:t>
        <a:bodyPr/>
        <a:lstStyle/>
        <a:p>
          <a:endParaRPr lang="ru-RU"/>
        </a:p>
      </dgm:t>
    </dgm:pt>
    <dgm:pt modelId="{5A01B11D-5254-425E-A23D-F6BE88768044}">
      <dgm:prSet phldrT="[Текст]"/>
      <dgm:spPr/>
      <dgm:t>
        <a:bodyPr/>
        <a:lstStyle/>
        <a:p>
          <a:r>
            <a:rPr lang="ru-RU" dirty="0" smtClean="0"/>
            <a:t>исполнительная подсистема привода (выполнение различных рабочих перемещений или создание усилий в машинах и  установках: </a:t>
          </a:r>
          <a:r>
            <a:rPr lang="ru-RU" dirty="0" err="1" smtClean="0"/>
            <a:t>пневмоцилиндры</a:t>
          </a:r>
          <a:r>
            <a:rPr lang="ru-RU" dirty="0" smtClean="0"/>
            <a:t>, </a:t>
          </a:r>
          <a:r>
            <a:rPr lang="ru-RU" dirty="0" err="1" smtClean="0"/>
            <a:t>пневмомоторы</a:t>
          </a:r>
          <a:r>
            <a:rPr lang="ru-RU" dirty="0" smtClean="0"/>
            <a:t> и т.п.)</a:t>
          </a:r>
          <a:endParaRPr lang="ru-RU" dirty="0"/>
        </a:p>
      </dgm:t>
    </dgm:pt>
    <dgm:pt modelId="{70F6F34E-1830-4A84-868C-879C7953C38A}" type="parTrans" cxnId="{7687B884-FFA1-4532-A2F0-355833487733}">
      <dgm:prSet/>
      <dgm:spPr/>
      <dgm:t>
        <a:bodyPr/>
        <a:lstStyle/>
        <a:p>
          <a:endParaRPr lang="ru-RU"/>
        </a:p>
      </dgm:t>
    </dgm:pt>
    <dgm:pt modelId="{5050384D-80B7-4FE7-ADEC-85F739B57ABF}" type="sibTrans" cxnId="{7687B884-FFA1-4532-A2F0-355833487733}">
      <dgm:prSet/>
      <dgm:spPr/>
      <dgm:t>
        <a:bodyPr/>
        <a:lstStyle/>
        <a:p>
          <a:endParaRPr lang="ru-RU"/>
        </a:p>
      </dgm:t>
    </dgm:pt>
    <dgm:pt modelId="{7D88CF7C-B0C3-4BB7-BD10-A1894C6BE013}">
      <dgm:prSet phldrT="[Текст]"/>
      <dgm:spPr/>
      <dgm:t>
        <a:bodyPr/>
        <a:lstStyle/>
        <a:p>
          <a:r>
            <a:rPr lang="ru-RU" dirty="0" smtClean="0"/>
            <a:t>направляющая и регулирующая подсистемы привода (регулирование параметров сжатого воздуха, а также распределение и направление его потоков: клапаны давления, распределители и др. элементы )</a:t>
          </a:r>
          <a:endParaRPr lang="ru-RU" dirty="0"/>
        </a:p>
      </dgm:t>
    </dgm:pt>
    <dgm:pt modelId="{A0216B7C-C84D-4BD9-883D-FA9A0BA25E2A}" type="parTrans" cxnId="{BD4C396E-B36B-4DB8-8952-4A7F059AD8ED}">
      <dgm:prSet/>
      <dgm:spPr/>
      <dgm:t>
        <a:bodyPr/>
        <a:lstStyle/>
        <a:p>
          <a:endParaRPr lang="ru-RU"/>
        </a:p>
      </dgm:t>
    </dgm:pt>
    <dgm:pt modelId="{F7A90D9C-0C76-4516-A780-B8F028A1EF13}" type="sibTrans" cxnId="{BD4C396E-B36B-4DB8-8952-4A7F059AD8ED}">
      <dgm:prSet/>
      <dgm:spPr/>
      <dgm:t>
        <a:bodyPr/>
        <a:lstStyle/>
        <a:p>
          <a:endParaRPr lang="ru-RU"/>
        </a:p>
      </dgm:t>
    </dgm:pt>
    <dgm:pt modelId="{0927916F-1470-4A7D-A027-47C3CC43B82E}" type="pres">
      <dgm:prSet presAssocID="{03948431-1ACE-409E-9C0A-4FF3CDFCC8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A6C6D5-952A-4055-874E-76F59BCDB217}" type="pres">
      <dgm:prSet presAssocID="{D50ECD79-9AA8-4B7F-8528-B779C48B9D1D}" presName="vertOne" presStyleCnt="0"/>
      <dgm:spPr/>
    </dgm:pt>
    <dgm:pt modelId="{6254CB55-A0A1-48B1-960E-FDF936ED8272}" type="pres">
      <dgm:prSet presAssocID="{D50ECD79-9AA8-4B7F-8528-B779C48B9D1D}" presName="txOne" presStyleLbl="node0" presStyleIdx="0" presStyleCnt="1" custScaleY="42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897A55-F5E9-44A1-8518-6DD1360E56E2}" type="pres">
      <dgm:prSet presAssocID="{D50ECD79-9AA8-4B7F-8528-B779C48B9D1D}" presName="parTransOne" presStyleCnt="0"/>
      <dgm:spPr/>
    </dgm:pt>
    <dgm:pt modelId="{28530FB6-2352-4091-81B5-3C5557794D4E}" type="pres">
      <dgm:prSet presAssocID="{D50ECD79-9AA8-4B7F-8528-B779C48B9D1D}" presName="horzOne" presStyleCnt="0"/>
      <dgm:spPr/>
    </dgm:pt>
    <dgm:pt modelId="{5F02CA13-29CE-4E54-AB03-4E44D473D898}" type="pres">
      <dgm:prSet presAssocID="{E3F404B7-1507-4518-AE03-1EB7FC601124}" presName="vertTwo" presStyleCnt="0"/>
      <dgm:spPr/>
    </dgm:pt>
    <dgm:pt modelId="{1EE0622F-3784-46FC-8EA8-37A5F2CA7164}" type="pres">
      <dgm:prSet presAssocID="{E3F404B7-1507-4518-AE03-1EB7FC60112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CCBEF-5A07-4B75-90E4-3A3295C1A392}" type="pres">
      <dgm:prSet presAssocID="{E3F404B7-1507-4518-AE03-1EB7FC601124}" presName="parTransTwo" presStyleCnt="0"/>
      <dgm:spPr/>
    </dgm:pt>
    <dgm:pt modelId="{41EF79B0-502C-48A4-91BC-844617BBEE8B}" type="pres">
      <dgm:prSet presAssocID="{E3F404B7-1507-4518-AE03-1EB7FC601124}" presName="horzTwo" presStyleCnt="0"/>
      <dgm:spPr/>
    </dgm:pt>
    <dgm:pt modelId="{125C4699-A889-45C8-94D3-4F0E7B73F486}" type="pres">
      <dgm:prSet presAssocID="{5A01B11D-5254-425E-A23D-F6BE88768044}" presName="vertThree" presStyleCnt="0"/>
      <dgm:spPr/>
    </dgm:pt>
    <dgm:pt modelId="{5F732091-3940-430D-8742-2C4D8514073A}" type="pres">
      <dgm:prSet presAssocID="{5A01B11D-5254-425E-A23D-F6BE88768044}" presName="txThree" presStyleLbl="node3" presStyleIdx="0" presStyleCnt="1" custLinFactNeighborX="54930" custLinFactNeighborY="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0A224-0F01-42D9-B2F9-16E1D5446E5D}" type="pres">
      <dgm:prSet presAssocID="{5A01B11D-5254-425E-A23D-F6BE88768044}" presName="horzThree" presStyleCnt="0"/>
      <dgm:spPr/>
    </dgm:pt>
    <dgm:pt modelId="{4F8644CD-C225-47A5-8D27-717A37449304}" type="pres">
      <dgm:prSet presAssocID="{7F8BAA23-CC3D-48A7-AF02-E26D53D41C1F}" presName="sibSpaceTwo" presStyleCnt="0"/>
      <dgm:spPr/>
    </dgm:pt>
    <dgm:pt modelId="{4500981C-4AAC-48BE-9806-35DAA9EE0609}" type="pres">
      <dgm:prSet presAssocID="{7D88CF7C-B0C3-4BB7-BD10-A1894C6BE013}" presName="vertTwo" presStyleCnt="0"/>
      <dgm:spPr/>
    </dgm:pt>
    <dgm:pt modelId="{03B052E9-7FBA-4041-853C-A3CF2CB8D4DA}" type="pres">
      <dgm:prSet presAssocID="{7D88CF7C-B0C3-4BB7-BD10-A1894C6BE01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613C1F-FD44-4F5D-9617-2402804C0CAD}" type="pres">
      <dgm:prSet presAssocID="{7D88CF7C-B0C3-4BB7-BD10-A1894C6BE013}" presName="horzTwo" presStyleCnt="0"/>
      <dgm:spPr/>
    </dgm:pt>
  </dgm:ptLst>
  <dgm:cxnLst>
    <dgm:cxn modelId="{7687B884-FFA1-4532-A2F0-355833487733}" srcId="{E3F404B7-1507-4518-AE03-1EB7FC601124}" destId="{5A01B11D-5254-425E-A23D-F6BE88768044}" srcOrd="0" destOrd="0" parTransId="{70F6F34E-1830-4A84-868C-879C7953C38A}" sibTransId="{5050384D-80B7-4FE7-ADEC-85F739B57ABF}"/>
    <dgm:cxn modelId="{78462723-F636-4C56-96C6-7C926B1CE144}" type="presOf" srcId="{D50ECD79-9AA8-4B7F-8528-B779C48B9D1D}" destId="{6254CB55-A0A1-48B1-960E-FDF936ED8272}" srcOrd="0" destOrd="0" presId="urn:microsoft.com/office/officeart/2005/8/layout/hierarchy4"/>
    <dgm:cxn modelId="{A6D157CA-D36B-4621-93A4-1FD03354C1E8}" srcId="{03948431-1ACE-409E-9C0A-4FF3CDFCC80A}" destId="{D50ECD79-9AA8-4B7F-8528-B779C48B9D1D}" srcOrd="0" destOrd="0" parTransId="{6558A702-E35C-40A8-9897-6134CBD332D0}" sibTransId="{AF90A456-FCFE-4F1C-A2FE-63B0E3C39D00}"/>
    <dgm:cxn modelId="{1A6FD39A-5C00-4C38-A55C-53864552550C}" type="presOf" srcId="{03948431-1ACE-409E-9C0A-4FF3CDFCC80A}" destId="{0927916F-1470-4A7D-A027-47C3CC43B82E}" srcOrd="0" destOrd="0" presId="urn:microsoft.com/office/officeart/2005/8/layout/hierarchy4"/>
    <dgm:cxn modelId="{41CDD12F-E092-4DBF-A021-B82CEFA85892}" srcId="{D50ECD79-9AA8-4B7F-8528-B779C48B9D1D}" destId="{E3F404B7-1507-4518-AE03-1EB7FC601124}" srcOrd="0" destOrd="0" parTransId="{59C01236-C8E8-41A8-B3C5-35DFBFCBE2A5}" sibTransId="{7F8BAA23-CC3D-48A7-AF02-E26D53D41C1F}"/>
    <dgm:cxn modelId="{97E259C8-2096-4FC8-97B8-AF0DA798F87E}" type="presOf" srcId="{E3F404B7-1507-4518-AE03-1EB7FC601124}" destId="{1EE0622F-3784-46FC-8EA8-37A5F2CA7164}" srcOrd="0" destOrd="0" presId="urn:microsoft.com/office/officeart/2005/8/layout/hierarchy4"/>
    <dgm:cxn modelId="{29DB6AD1-E980-453E-85AA-E53F608410F7}" type="presOf" srcId="{5A01B11D-5254-425E-A23D-F6BE88768044}" destId="{5F732091-3940-430D-8742-2C4D8514073A}" srcOrd="0" destOrd="0" presId="urn:microsoft.com/office/officeart/2005/8/layout/hierarchy4"/>
    <dgm:cxn modelId="{BD4C396E-B36B-4DB8-8952-4A7F059AD8ED}" srcId="{D50ECD79-9AA8-4B7F-8528-B779C48B9D1D}" destId="{7D88CF7C-B0C3-4BB7-BD10-A1894C6BE013}" srcOrd="1" destOrd="0" parTransId="{A0216B7C-C84D-4BD9-883D-FA9A0BA25E2A}" sibTransId="{F7A90D9C-0C76-4516-A780-B8F028A1EF13}"/>
    <dgm:cxn modelId="{68B0259B-AFE0-4F9E-8692-63FF509979A8}" type="presOf" srcId="{7D88CF7C-B0C3-4BB7-BD10-A1894C6BE013}" destId="{03B052E9-7FBA-4041-853C-A3CF2CB8D4DA}" srcOrd="0" destOrd="0" presId="urn:microsoft.com/office/officeart/2005/8/layout/hierarchy4"/>
    <dgm:cxn modelId="{6429F1B3-6436-4636-8915-4F8B832A0F9B}" type="presParOf" srcId="{0927916F-1470-4A7D-A027-47C3CC43B82E}" destId="{35A6C6D5-952A-4055-874E-76F59BCDB217}" srcOrd="0" destOrd="0" presId="urn:microsoft.com/office/officeart/2005/8/layout/hierarchy4"/>
    <dgm:cxn modelId="{D296852B-FFB8-4DB0-AB7E-F552BDD36C96}" type="presParOf" srcId="{35A6C6D5-952A-4055-874E-76F59BCDB217}" destId="{6254CB55-A0A1-48B1-960E-FDF936ED8272}" srcOrd="0" destOrd="0" presId="urn:microsoft.com/office/officeart/2005/8/layout/hierarchy4"/>
    <dgm:cxn modelId="{B0ED9735-A96B-457D-A51D-88E9F9E29A22}" type="presParOf" srcId="{35A6C6D5-952A-4055-874E-76F59BCDB217}" destId="{CC897A55-F5E9-44A1-8518-6DD1360E56E2}" srcOrd="1" destOrd="0" presId="urn:microsoft.com/office/officeart/2005/8/layout/hierarchy4"/>
    <dgm:cxn modelId="{0D033029-9CB6-4BE3-A7AE-2F1EA2B1DBB1}" type="presParOf" srcId="{35A6C6D5-952A-4055-874E-76F59BCDB217}" destId="{28530FB6-2352-4091-81B5-3C5557794D4E}" srcOrd="2" destOrd="0" presId="urn:microsoft.com/office/officeart/2005/8/layout/hierarchy4"/>
    <dgm:cxn modelId="{305FFF74-6752-44F8-8E8A-E9604DDF9678}" type="presParOf" srcId="{28530FB6-2352-4091-81B5-3C5557794D4E}" destId="{5F02CA13-29CE-4E54-AB03-4E44D473D898}" srcOrd="0" destOrd="0" presId="urn:microsoft.com/office/officeart/2005/8/layout/hierarchy4"/>
    <dgm:cxn modelId="{1B3EFD0B-CCA6-46D0-A5D1-4D9455DAA18D}" type="presParOf" srcId="{5F02CA13-29CE-4E54-AB03-4E44D473D898}" destId="{1EE0622F-3784-46FC-8EA8-37A5F2CA7164}" srcOrd="0" destOrd="0" presId="urn:microsoft.com/office/officeart/2005/8/layout/hierarchy4"/>
    <dgm:cxn modelId="{C90C2976-27D6-4526-B817-64FC3095A946}" type="presParOf" srcId="{5F02CA13-29CE-4E54-AB03-4E44D473D898}" destId="{C36CCBEF-5A07-4B75-90E4-3A3295C1A392}" srcOrd="1" destOrd="0" presId="urn:microsoft.com/office/officeart/2005/8/layout/hierarchy4"/>
    <dgm:cxn modelId="{76DE0B74-37B2-48FA-988C-7C92EED5E6CE}" type="presParOf" srcId="{5F02CA13-29CE-4E54-AB03-4E44D473D898}" destId="{41EF79B0-502C-48A4-91BC-844617BBEE8B}" srcOrd="2" destOrd="0" presId="urn:microsoft.com/office/officeart/2005/8/layout/hierarchy4"/>
    <dgm:cxn modelId="{575AF433-3830-474B-B6A1-50A78F42D2E2}" type="presParOf" srcId="{41EF79B0-502C-48A4-91BC-844617BBEE8B}" destId="{125C4699-A889-45C8-94D3-4F0E7B73F486}" srcOrd="0" destOrd="0" presId="urn:microsoft.com/office/officeart/2005/8/layout/hierarchy4"/>
    <dgm:cxn modelId="{7E2FD2DB-F969-4F30-BDB1-A725890F4CD9}" type="presParOf" srcId="{125C4699-A889-45C8-94D3-4F0E7B73F486}" destId="{5F732091-3940-430D-8742-2C4D8514073A}" srcOrd="0" destOrd="0" presId="urn:microsoft.com/office/officeart/2005/8/layout/hierarchy4"/>
    <dgm:cxn modelId="{B5D5322D-1ECE-4704-BF94-F8158D57FE87}" type="presParOf" srcId="{125C4699-A889-45C8-94D3-4F0E7B73F486}" destId="{AAA0A224-0F01-42D9-B2F9-16E1D5446E5D}" srcOrd="1" destOrd="0" presId="urn:microsoft.com/office/officeart/2005/8/layout/hierarchy4"/>
    <dgm:cxn modelId="{0533B22B-281A-4BD3-8822-F04F8A6D058C}" type="presParOf" srcId="{28530FB6-2352-4091-81B5-3C5557794D4E}" destId="{4F8644CD-C225-47A5-8D27-717A37449304}" srcOrd="1" destOrd="0" presId="urn:microsoft.com/office/officeart/2005/8/layout/hierarchy4"/>
    <dgm:cxn modelId="{BBF213F5-199E-40F8-8FC4-0F379C37D4DC}" type="presParOf" srcId="{28530FB6-2352-4091-81B5-3C5557794D4E}" destId="{4500981C-4AAC-48BE-9806-35DAA9EE0609}" srcOrd="2" destOrd="0" presId="urn:microsoft.com/office/officeart/2005/8/layout/hierarchy4"/>
    <dgm:cxn modelId="{AC07CA98-4C4B-4B88-B2BC-10F4125625EA}" type="presParOf" srcId="{4500981C-4AAC-48BE-9806-35DAA9EE0609}" destId="{03B052E9-7FBA-4041-853C-A3CF2CB8D4DA}" srcOrd="0" destOrd="0" presId="urn:microsoft.com/office/officeart/2005/8/layout/hierarchy4"/>
    <dgm:cxn modelId="{87A2805D-C32B-4853-B605-700C48D72D5A}" type="presParOf" srcId="{4500981C-4AAC-48BE-9806-35DAA9EE0609}" destId="{98613C1F-FD44-4F5D-9617-2402804C0C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CB8A6-3E1D-4971-8806-6F3B84B4AC8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19E690-0F0C-44E6-ABBF-7BF28E6A7548}">
      <dgm:prSet phldrT="[Текст]" custT="1"/>
      <dgm:spPr/>
      <dgm:t>
        <a:bodyPr/>
        <a:lstStyle/>
        <a:p>
          <a:r>
            <a:rPr lang="ru-RU" sz="2800" dirty="0" smtClean="0"/>
            <a:t>Исполнительные механизмы</a:t>
          </a:r>
          <a:endParaRPr lang="ru-RU" sz="2800" dirty="0"/>
        </a:p>
      </dgm:t>
    </dgm:pt>
    <dgm:pt modelId="{79CC717A-EFFA-4961-9E6F-AFB05208A064}" type="parTrans" cxnId="{3E909600-93EA-4948-AEC5-7493E3182877}">
      <dgm:prSet/>
      <dgm:spPr/>
      <dgm:t>
        <a:bodyPr/>
        <a:lstStyle/>
        <a:p>
          <a:endParaRPr lang="ru-RU"/>
        </a:p>
      </dgm:t>
    </dgm:pt>
    <dgm:pt modelId="{C6F45FE8-FC35-4018-8426-119001B7E2BE}" type="sibTrans" cxnId="{3E909600-93EA-4948-AEC5-7493E3182877}">
      <dgm:prSet/>
      <dgm:spPr/>
      <dgm:t>
        <a:bodyPr/>
        <a:lstStyle/>
        <a:p>
          <a:endParaRPr lang="ru-RU"/>
        </a:p>
      </dgm:t>
    </dgm:pt>
    <dgm:pt modelId="{2FD61FFC-C69F-46E9-92DB-C0136B6F1064}">
      <dgm:prSet phldrT="[Текст]"/>
      <dgm:spPr/>
      <dgm:t>
        <a:bodyPr/>
        <a:lstStyle/>
        <a:p>
          <a:r>
            <a:rPr lang="ru-RU" dirty="0" smtClean="0"/>
            <a:t>линейные пневмодвигатели – пневматические цилиндры</a:t>
          </a:r>
          <a:endParaRPr lang="ru-RU" dirty="0"/>
        </a:p>
      </dgm:t>
    </dgm:pt>
    <dgm:pt modelId="{D3F8ED08-AC98-40A5-8F27-9D4F5D1AF634}" type="parTrans" cxnId="{317F50B8-1CEE-45BC-95CD-79E9C18B8182}">
      <dgm:prSet/>
      <dgm:spPr/>
      <dgm:t>
        <a:bodyPr/>
        <a:lstStyle/>
        <a:p>
          <a:endParaRPr lang="ru-RU"/>
        </a:p>
      </dgm:t>
    </dgm:pt>
    <dgm:pt modelId="{0D461569-B6E8-48BA-B389-4AD7DD36348A}" type="sibTrans" cxnId="{317F50B8-1CEE-45BC-95CD-79E9C18B8182}">
      <dgm:prSet/>
      <dgm:spPr/>
      <dgm:t>
        <a:bodyPr/>
        <a:lstStyle/>
        <a:p>
          <a:endParaRPr lang="ru-RU"/>
        </a:p>
      </dgm:t>
    </dgm:pt>
    <dgm:pt modelId="{28815D15-C5DA-470E-8683-4E9731CD6273}">
      <dgm:prSet phldrT="[Текст]"/>
      <dgm:spPr/>
      <dgm:t>
        <a:bodyPr/>
        <a:lstStyle/>
        <a:p>
          <a:r>
            <a:rPr lang="ru-RU" dirty="0" smtClean="0"/>
            <a:t>пневмодвигатели вращательного действия – пневматические моторы</a:t>
          </a:r>
          <a:endParaRPr lang="ru-RU" dirty="0"/>
        </a:p>
      </dgm:t>
    </dgm:pt>
    <dgm:pt modelId="{1ED04980-4B64-4FA6-9546-89D24C875E43}" type="parTrans" cxnId="{08E6D1A7-A275-4EB1-80C7-D1A853180EA8}">
      <dgm:prSet/>
      <dgm:spPr/>
      <dgm:t>
        <a:bodyPr/>
        <a:lstStyle/>
        <a:p>
          <a:endParaRPr lang="ru-RU"/>
        </a:p>
      </dgm:t>
    </dgm:pt>
    <dgm:pt modelId="{B3F2F1CA-8638-47B8-B71D-175D3BD8FDCE}" type="sibTrans" cxnId="{08E6D1A7-A275-4EB1-80C7-D1A853180EA8}">
      <dgm:prSet/>
      <dgm:spPr/>
      <dgm:t>
        <a:bodyPr/>
        <a:lstStyle/>
        <a:p>
          <a:endParaRPr lang="ru-RU"/>
        </a:p>
      </dgm:t>
    </dgm:pt>
    <dgm:pt modelId="{8C3E246D-F276-4BF3-A86D-DEADCFA94771}">
      <dgm:prSet/>
      <dgm:spPr/>
      <dgm:t>
        <a:bodyPr/>
        <a:lstStyle/>
        <a:p>
          <a:r>
            <a:rPr lang="ru-RU" dirty="0" smtClean="0"/>
            <a:t>поворотные пневмодвигатели</a:t>
          </a:r>
          <a:endParaRPr lang="ru-RU" dirty="0"/>
        </a:p>
      </dgm:t>
    </dgm:pt>
    <dgm:pt modelId="{2D1B4BBE-F329-4633-B4D8-2987F21DCB27}" type="parTrans" cxnId="{DA4E38E6-0472-475C-A5C7-A797EA6E5D94}">
      <dgm:prSet/>
      <dgm:spPr/>
      <dgm:t>
        <a:bodyPr/>
        <a:lstStyle/>
        <a:p>
          <a:endParaRPr lang="ru-RU"/>
        </a:p>
      </dgm:t>
    </dgm:pt>
    <dgm:pt modelId="{E0C976CE-16F0-4CC6-9D19-03AFA8B4BC7D}" type="sibTrans" cxnId="{DA4E38E6-0472-475C-A5C7-A797EA6E5D94}">
      <dgm:prSet/>
      <dgm:spPr/>
      <dgm:t>
        <a:bodyPr/>
        <a:lstStyle/>
        <a:p>
          <a:endParaRPr lang="ru-RU"/>
        </a:p>
      </dgm:t>
    </dgm:pt>
    <dgm:pt modelId="{1B1C52D9-C9AE-41A7-904C-16398C0C52CC}" type="pres">
      <dgm:prSet presAssocID="{09ECB8A6-3E1D-4971-8806-6F3B84B4AC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B217C-48A8-4E8D-8DF7-B2E097CBF053}" type="pres">
      <dgm:prSet presAssocID="{6A19E690-0F0C-44E6-ABBF-7BF28E6A7548}" presName="root1" presStyleCnt="0"/>
      <dgm:spPr/>
    </dgm:pt>
    <dgm:pt modelId="{6B9C1FAF-F7DF-46DC-849D-D01CCB0744AD}" type="pres">
      <dgm:prSet presAssocID="{6A19E690-0F0C-44E6-ABBF-7BF28E6A7548}" presName="LevelOneTextNode" presStyleLbl="node0" presStyleIdx="0" presStyleCnt="1" custScaleX="110367" custScaleY="160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49CA58-DBC7-4A5F-9634-74A9582262C9}" type="pres">
      <dgm:prSet presAssocID="{6A19E690-0F0C-44E6-ABBF-7BF28E6A7548}" presName="level2hierChild" presStyleCnt="0"/>
      <dgm:spPr/>
    </dgm:pt>
    <dgm:pt modelId="{E2B58551-E226-470F-892E-DF58CEB4A8D1}" type="pres">
      <dgm:prSet presAssocID="{D3F8ED08-AC98-40A5-8F27-9D4F5D1AF63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A294EF3-5B38-42F9-B68A-6FC1FD5F596B}" type="pres">
      <dgm:prSet presAssocID="{D3F8ED08-AC98-40A5-8F27-9D4F5D1AF63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F9BB3E4-1B37-4FD1-9E38-9C85157D8016}" type="pres">
      <dgm:prSet presAssocID="{2FD61FFC-C69F-46E9-92DB-C0136B6F1064}" presName="root2" presStyleCnt="0"/>
      <dgm:spPr/>
    </dgm:pt>
    <dgm:pt modelId="{A8BA744C-12EF-4449-AFD1-E9340F408855}" type="pres">
      <dgm:prSet presAssocID="{2FD61FFC-C69F-46E9-92DB-C0136B6F1064}" presName="LevelTwoTextNode" presStyleLbl="node2" presStyleIdx="0" presStyleCnt="3" custLinFactNeighborX="3370" custLinFactNeighborY="9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C6D8F-2A41-461E-9B6E-02A4A03D20AF}" type="pres">
      <dgm:prSet presAssocID="{2FD61FFC-C69F-46E9-92DB-C0136B6F1064}" presName="level3hierChild" presStyleCnt="0"/>
      <dgm:spPr/>
    </dgm:pt>
    <dgm:pt modelId="{D082F002-C974-41C2-B0DA-EFD1DC3FE5F9}" type="pres">
      <dgm:prSet presAssocID="{2D1B4BBE-F329-4633-B4D8-2987F21DCB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57CFA5B-417D-471C-8D9E-E9DF28FB136F}" type="pres">
      <dgm:prSet presAssocID="{2D1B4BBE-F329-4633-B4D8-2987F21DCB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FAD83FF-A1CD-4494-BF7B-E19F6E17D615}" type="pres">
      <dgm:prSet presAssocID="{8C3E246D-F276-4BF3-A86D-DEADCFA94771}" presName="root2" presStyleCnt="0"/>
      <dgm:spPr/>
    </dgm:pt>
    <dgm:pt modelId="{F5D33409-4C8F-4E42-93CB-36DE77E81745}" type="pres">
      <dgm:prSet presAssocID="{8C3E246D-F276-4BF3-A86D-DEADCFA94771}" presName="LevelTwoTextNode" presStyleLbl="node2" presStyleIdx="1" presStyleCnt="3" custLinFactNeighborX="3448" custLinFactNeighborY="2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FB579-3BFF-4B37-B897-8F82DB1CB4A1}" type="pres">
      <dgm:prSet presAssocID="{8C3E246D-F276-4BF3-A86D-DEADCFA94771}" presName="level3hierChild" presStyleCnt="0"/>
      <dgm:spPr/>
    </dgm:pt>
    <dgm:pt modelId="{5D4E3331-332B-48B9-A9C4-1A8D6EFBA413}" type="pres">
      <dgm:prSet presAssocID="{1ED04980-4B64-4FA6-9546-89D24C875E4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C927158-C4D4-4219-84CC-E4AFC012626D}" type="pres">
      <dgm:prSet presAssocID="{1ED04980-4B64-4FA6-9546-89D24C875E4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171E7E8-59F7-4CBC-BA60-DE16658A0E83}" type="pres">
      <dgm:prSet presAssocID="{28815D15-C5DA-470E-8683-4E9731CD6273}" presName="root2" presStyleCnt="0"/>
      <dgm:spPr/>
    </dgm:pt>
    <dgm:pt modelId="{49C049D3-2BDA-446C-8214-243FB95D8189}" type="pres">
      <dgm:prSet presAssocID="{28815D15-C5DA-470E-8683-4E9731CD6273}" presName="LevelTwoTextNode" presStyleLbl="node2" presStyleIdx="2" presStyleCnt="3" custLinFactNeighborX="3448" custLinFactNeighborY="50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694CC-B555-4F15-B567-F78FB582872B}" type="pres">
      <dgm:prSet presAssocID="{28815D15-C5DA-470E-8683-4E9731CD6273}" presName="level3hierChild" presStyleCnt="0"/>
      <dgm:spPr/>
    </dgm:pt>
  </dgm:ptLst>
  <dgm:cxnLst>
    <dgm:cxn modelId="{08E6D1A7-A275-4EB1-80C7-D1A853180EA8}" srcId="{6A19E690-0F0C-44E6-ABBF-7BF28E6A7548}" destId="{28815D15-C5DA-470E-8683-4E9731CD6273}" srcOrd="2" destOrd="0" parTransId="{1ED04980-4B64-4FA6-9546-89D24C875E43}" sibTransId="{B3F2F1CA-8638-47B8-B71D-175D3BD8FDCE}"/>
    <dgm:cxn modelId="{210DD6AB-F818-4ABB-AD8F-556B6ED33A09}" type="presOf" srcId="{D3F8ED08-AC98-40A5-8F27-9D4F5D1AF634}" destId="{DA294EF3-5B38-42F9-B68A-6FC1FD5F596B}" srcOrd="1" destOrd="0" presId="urn:microsoft.com/office/officeart/2005/8/layout/hierarchy2"/>
    <dgm:cxn modelId="{8D029865-2E33-415D-82D3-1A4AD2C9B1FF}" type="presOf" srcId="{8C3E246D-F276-4BF3-A86D-DEADCFA94771}" destId="{F5D33409-4C8F-4E42-93CB-36DE77E81745}" srcOrd="0" destOrd="0" presId="urn:microsoft.com/office/officeart/2005/8/layout/hierarchy2"/>
    <dgm:cxn modelId="{317F50B8-1CEE-45BC-95CD-79E9C18B8182}" srcId="{6A19E690-0F0C-44E6-ABBF-7BF28E6A7548}" destId="{2FD61FFC-C69F-46E9-92DB-C0136B6F1064}" srcOrd="0" destOrd="0" parTransId="{D3F8ED08-AC98-40A5-8F27-9D4F5D1AF634}" sibTransId="{0D461569-B6E8-48BA-B389-4AD7DD36348A}"/>
    <dgm:cxn modelId="{B62A6C61-684F-4FBE-B540-F79D4BDF623D}" type="presOf" srcId="{2D1B4BBE-F329-4633-B4D8-2987F21DCB27}" destId="{D082F002-C974-41C2-B0DA-EFD1DC3FE5F9}" srcOrd="0" destOrd="0" presId="urn:microsoft.com/office/officeart/2005/8/layout/hierarchy2"/>
    <dgm:cxn modelId="{5CD8D5BA-BF0D-4B71-991E-EDE2C48AE952}" type="presOf" srcId="{09ECB8A6-3E1D-4971-8806-6F3B84B4AC81}" destId="{1B1C52D9-C9AE-41A7-904C-16398C0C52CC}" srcOrd="0" destOrd="0" presId="urn:microsoft.com/office/officeart/2005/8/layout/hierarchy2"/>
    <dgm:cxn modelId="{B7201C78-06E6-4970-94D5-B4B0DFC6AE52}" type="presOf" srcId="{1ED04980-4B64-4FA6-9546-89D24C875E43}" destId="{5D4E3331-332B-48B9-A9C4-1A8D6EFBA413}" srcOrd="0" destOrd="0" presId="urn:microsoft.com/office/officeart/2005/8/layout/hierarchy2"/>
    <dgm:cxn modelId="{DA4E38E6-0472-475C-A5C7-A797EA6E5D94}" srcId="{6A19E690-0F0C-44E6-ABBF-7BF28E6A7548}" destId="{8C3E246D-F276-4BF3-A86D-DEADCFA94771}" srcOrd="1" destOrd="0" parTransId="{2D1B4BBE-F329-4633-B4D8-2987F21DCB27}" sibTransId="{E0C976CE-16F0-4CC6-9D19-03AFA8B4BC7D}"/>
    <dgm:cxn modelId="{E4001856-EE30-4C7E-ACB2-0923643E7487}" type="presOf" srcId="{28815D15-C5DA-470E-8683-4E9731CD6273}" destId="{49C049D3-2BDA-446C-8214-243FB95D8189}" srcOrd="0" destOrd="0" presId="urn:microsoft.com/office/officeart/2005/8/layout/hierarchy2"/>
    <dgm:cxn modelId="{42AAC17D-B078-4B6C-981F-B240A263868D}" type="presOf" srcId="{1ED04980-4B64-4FA6-9546-89D24C875E43}" destId="{AC927158-C4D4-4219-84CC-E4AFC012626D}" srcOrd="1" destOrd="0" presId="urn:microsoft.com/office/officeart/2005/8/layout/hierarchy2"/>
    <dgm:cxn modelId="{689A9468-871D-4871-9EA8-C31133B92AFF}" type="presOf" srcId="{D3F8ED08-AC98-40A5-8F27-9D4F5D1AF634}" destId="{E2B58551-E226-470F-892E-DF58CEB4A8D1}" srcOrd="0" destOrd="0" presId="urn:microsoft.com/office/officeart/2005/8/layout/hierarchy2"/>
    <dgm:cxn modelId="{3E909600-93EA-4948-AEC5-7493E3182877}" srcId="{09ECB8A6-3E1D-4971-8806-6F3B84B4AC81}" destId="{6A19E690-0F0C-44E6-ABBF-7BF28E6A7548}" srcOrd="0" destOrd="0" parTransId="{79CC717A-EFFA-4961-9E6F-AFB05208A064}" sibTransId="{C6F45FE8-FC35-4018-8426-119001B7E2BE}"/>
    <dgm:cxn modelId="{568DB0AB-8DF0-4A75-B618-C6876D044B6D}" type="presOf" srcId="{6A19E690-0F0C-44E6-ABBF-7BF28E6A7548}" destId="{6B9C1FAF-F7DF-46DC-849D-D01CCB0744AD}" srcOrd="0" destOrd="0" presId="urn:microsoft.com/office/officeart/2005/8/layout/hierarchy2"/>
    <dgm:cxn modelId="{4230691A-1A12-4E3B-A813-8F38FE6A07DB}" type="presOf" srcId="{2FD61FFC-C69F-46E9-92DB-C0136B6F1064}" destId="{A8BA744C-12EF-4449-AFD1-E9340F408855}" srcOrd="0" destOrd="0" presId="urn:microsoft.com/office/officeart/2005/8/layout/hierarchy2"/>
    <dgm:cxn modelId="{F038729E-D695-4D2D-8A85-A3DC3AAAC300}" type="presOf" srcId="{2D1B4BBE-F329-4633-B4D8-2987F21DCB27}" destId="{757CFA5B-417D-471C-8D9E-E9DF28FB136F}" srcOrd="1" destOrd="0" presId="urn:microsoft.com/office/officeart/2005/8/layout/hierarchy2"/>
    <dgm:cxn modelId="{88C27E04-0DE6-48F0-B56D-AFE663024BA2}" type="presParOf" srcId="{1B1C52D9-C9AE-41A7-904C-16398C0C52CC}" destId="{DB5B217C-48A8-4E8D-8DF7-B2E097CBF053}" srcOrd="0" destOrd="0" presId="urn:microsoft.com/office/officeart/2005/8/layout/hierarchy2"/>
    <dgm:cxn modelId="{5EBAF72D-3658-4881-8903-9EAD04E9B59D}" type="presParOf" srcId="{DB5B217C-48A8-4E8D-8DF7-B2E097CBF053}" destId="{6B9C1FAF-F7DF-46DC-849D-D01CCB0744AD}" srcOrd="0" destOrd="0" presId="urn:microsoft.com/office/officeart/2005/8/layout/hierarchy2"/>
    <dgm:cxn modelId="{5CAAFDCC-2B6B-45A8-9EF8-055ACE726200}" type="presParOf" srcId="{DB5B217C-48A8-4E8D-8DF7-B2E097CBF053}" destId="{DC49CA58-DBC7-4A5F-9634-74A9582262C9}" srcOrd="1" destOrd="0" presId="urn:microsoft.com/office/officeart/2005/8/layout/hierarchy2"/>
    <dgm:cxn modelId="{620B4A9E-44BC-4C37-A5B0-AC6A97938C75}" type="presParOf" srcId="{DC49CA58-DBC7-4A5F-9634-74A9582262C9}" destId="{E2B58551-E226-470F-892E-DF58CEB4A8D1}" srcOrd="0" destOrd="0" presId="urn:microsoft.com/office/officeart/2005/8/layout/hierarchy2"/>
    <dgm:cxn modelId="{FB27B99E-2314-44C5-A4FD-708725469243}" type="presParOf" srcId="{E2B58551-E226-470F-892E-DF58CEB4A8D1}" destId="{DA294EF3-5B38-42F9-B68A-6FC1FD5F596B}" srcOrd="0" destOrd="0" presId="urn:microsoft.com/office/officeart/2005/8/layout/hierarchy2"/>
    <dgm:cxn modelId="{F1358A7B-36EB-486C-9B8B-F508A4BA69FF}" type="presParOf" srcId="{DC49CA58-DBC7-4A5F-9634-74A9582262C9}" destId="{1F9BB3E4-1B37-4FD1-9E38-9C85157D8016}" srcOrd="1" destOrd="0" presId="urn:microsoft.com/office/officeart/2005/8/layout/hierarchy2"/>
    <dgm:cxn modelId="{49F2B358-F877-4B29-8242-8FADEA6290CB}" type="presParOf" srcId="{1F9BB3E4-1B37-4FD1-9E38-9C85157D8016}" destId="{A8BA744C-12EF-4449-AFD1-E9340F408855}" srcOrd="0" destOrd="0" presId="urn:microsoft.com/office/officeart/2005/8/layout/hierarchy2"/>
    <dgm:cxn modelId="{2F854537-CE46-44D9-A6CF-EBB2F4DA7A3D}" type="presParOf" srcId="{1F9BB3E4-1B37-4FD1-9E38-9C85157D8016}" destId="{8A5C6D8F-2A41-461E-9B6E-02A4A03D20AF}" srcOrd="1" destOrd="0" presId="urn:microsoft.com/office/officeart/2005/8/layout/hierarchy2"/>
    <dgm:cxn modelId="{7B7A0BCF-6970-4ABE-AC26-C77D6ECAF574}" type="presParOf" srcId="{DC49CA58-DBC7-4A5F-9634-74A9582262C9}" destId="{D082F002-C974-41C2-B0DA-EFD1DC3FE5F9}" srcOrd="2" destOrd="0" presId="urn:microsoft.com/office/officeart/2005/8/layout/hierarchy2"/>
    <dgm:cxn modelId="{69EE1686-A182-424C-81DF-D3B034C468E2}" type="presParOf" srcId="{D082F002-C974-41C2-B0DA-EFD1DC3FE5F9}" destId="{757CFA5B-417D-471C-8D9E-E9DF28FB136F}" srcOrd="0" destOrd="0" presId="urn:microsoft.com/office/officeart/2005/8/layout/hierarchy2"/>
    <dgm:cxn modelId="{9F7A76DE-412E-4A30-8DE5-EF187F0AAD5C}" type="presParOf" srcId="{DC49CA58-DBC7-4A5F-9634-74A9582262C9}" destId="{DFAD83FF-A1CD-4494-BF7B-E19F6E17D615}" srcOrd="3" destOrd="0" presId="urn:microsoft.com/office/officeart/2005/8/layout/hierarchy2"/>
    <dgm:cxn modelId="{4E764DEE-64EA-4158-A8E9-093CB80FA576}" type="presParOf" srcId="{DFAD83FF-A1CD-4494-BF7B-E19F6E17D615}" destId="{F5D33409-4C8F-4E42-93CB-36DE77E81745}" srcOrd="0" destOrd="0" presId="urn:microsoft.com/office/officeart/2005/8/layout/hierarchy2"/>
    <dgm:cxn modelId="{99F27218-0C2D-459B-9252-CE295EBD91A4}" type="presParOf" srcId="{DFAD83FF-A1CD-4494-BF7B-E19F6E17D615}" destId="{E20FB579-3BFF-4B37-B897-8F82DB1CB4A1}" srcOrd="1" destOrd="0" presId="urn:microsoft.com/office/officeart/2005/8/layout/hierarchy2"/>
    <dgm:cxn modelId="{8F3F8700-5E52-48D2-ADC1-7D3FC48991A0}" type="presParOf" srcId="{DC49CA58-DBC7-4A5F-9634-74A9582262C9}" destId="{5D4E3331-332B-48B9-A9C4-1A8D6EFBA413}" srcOrd="4" destOrd="0" presId="urn:microsoft.com/office/officeart/2005/8/layout/hierarchy2"/>
    <dgm:cxn modelId="{35C6B871-107D-4FD4-A9F8-F3231E67F956}" type="presParOf" srcId="{5D4E3331-332B-48B9-A9C4-1A8D6EFBA413}" destId="{AC927158-C4D4-4219-84CC-E4AFC012626D}" srcOrd="0" destOrd="0" presId="urn:microsoft.com/office/officeart/2005/8/layout/hierarchy2"/>
    <dgm:cxn modelId="{F364F281-F373-4D08-A116-8A5B9224A294}" type="presParOf" srcId="{DC49CA58-DBC7-4A5F-9634-74A9582262C9}" destId="{2171E7E8-59F7-4CBC-BA60-DE16658A0E83}" srcOrd="5" destOrd="0" presId="urn:microsoft.com/office/officeart/2005/8/layout/hierarchy2"/>
    <dgm:cxn modelId="{026B1606-808F-4E03-A5AB-60A0877F27B6}" type="presParOf" srcId="{2171E7E8-59F7-4CBC-BA60-DE16658A0E83}" destId="{49C049D3-2BDA-446C-8214-243FB95D8189}" srcOrd="0" destOrd="0" presId="urn:microsoft.com/office/officeart/2005/8/layout/hierarchy2"/>
    <dgm:cxn modelId="{20B326DB-ED73-4AD6-8438-E3E19B6F6D03}" type="presParOf" srcId="{2171E7E8-59F7-4CBC-BA60-DE16658A0E83}" destId="{243694CC-B555-4F15-B567-F78FB58287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70A72D-3B7B-4AAE-9AB1-C6EF9D921B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359B9F-DE87-429F-BBCE-65C2E213C45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4000" dirty="0">
            <a:latin typeface="+mj-lt"/>
          </a:endParaRPr>
        </a:p>
      </dgm:t>
    </dgm:pt>
    <dgm:pt modelId="{5FE0A31F-8363-47DA-A513-8CFD24924B4D}" type="parTrans" cxnId="{78196E0A-C02A-4DB4-BAA5-2EA8B59D3296}">
      <dgm:prSet/>
      <dgm:spPr/>
      <dgm:t>
        <a:bodyPr/>
        <a:lstStyle/>
        <a:p>
          <a:endParaRPr lang="ru-RU" sz="4000">
            <a:latin typeface="+mj-lt"/>
          </a:endParaRPr>
        </a:p>
      </dgm:t>
    </dgm:pt>
    <dgm:pt modelId="{4ED1F16B-D6E9-40C6-832E-F301FEFAC052}" type="sibTrans" cxnId="{78196E0A-C02A-4DB4-BAA5-2EA8B59D3296}">
      <dgm:prSet/>
      <dgm:spPr/>
      <dgm:t>
        <a:bodyPr/>
        <a:lstStyle/>
        <a:p>
          <a:endParaRPr lang="ru-RU" sz="4000">
            <a:latin typeface="+mj-lt"/>
          </a:endParaRPr>
        </a:p>
      </dgm:t>
    </dgm:pt>
    <dgm:pt modelId="{7F2D4A27-D412-4DF7-A90D-933F9279E22B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4000" dirty="0">
            <a:latin typeface="+mj-lt"/>
          </a:endParaRPr>
        </a:p>
      </dgm:t>
    </dgm:pt>
    <dgm:pt modelId="{309B89E2-A949-4924-BF23-523FC25E272B}" type="parTrans" cxnId="{0B7153C2-1016-4881-A461-A4B120D1CECD}">
      <dgm:prSet/>
      <dgm:spPr/>
      <dgm:t>
        <a:bodyPr/>
        <a:lstStyle/>
        <a:p>
          <a:endParaRPr lang="ru-RU" sz="4000">
            <a:latin typeface="+mj-lt"/>
          </a:endParaRPr>
        </a:p>
      </dgm:t>
    </dgm:pt>
    <dgm:pt modelId="{27E16549-B93B-4C7D-AC12-3828A5496D70}" type="sibTrans" cxnId="{0B7153C2-1016-4881-A461-A4B120D1CECD}">
      <dgm:prSet/>
      <dgm:spPr/>
      <dgm:t>
        <a:bodyPr/>
        <a:lstStyle/>
        <a:p>
          <a:endParaRPr lang="ru-RU" sz="4000">
            <a:latin typeface="+mj-lt"/>
          </a:endParaRPr>
        </a:p>
      </dgm:t>
    </dgm:pt>
    <dgm:pt modelId="{A8284214-22B6-46FB-B849-8756A60785D4}" type="pres">
      <dgm:prSet presAssocID="{B870A72D-3B7B-4AAE-9AB1-C6EF9D921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738D0-3012-4B6F-AC75-60551364E63C}" type="pres">
      <dgm:prSet presAssocID="{61359B9F-DE87-429F-BBCE-65C2E213C459}" presName="parentText" presStyleLbl="node1" presStyleIdx="0" presStyleCnt="2" custScaleX="95823" custScaleY="118865" custLinFactY="103633" custLinFactNeighborX="126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8F551-64FA-41C7-B194-3BC0E587E4E0}" type="pres">
      <dgm:prSet presAssocID="{4ED1F16B-D6E9-40C6-832E-F301FEFAC052}" presName="spacer" presStyleCnt="0"/>
      <dgm:spPr/>
    </dgm:pt>
    <dgm:pt modelId="{96DC6FE8-CB24-4418-8A05-6A1CF2295E71}" type="pres">
      <dgm:prSet presAssocID="{7F2D4A27-D412-4DF7-A90D-933F9279E22B}" presName="parentText" presStyleLbl="node1" presStyleIdx="1" presStyleCnt="2" custLinFactY="-107671" custLinFactNeighborX="-298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7153C2-1016-4881-A461-A4B120D1CECD}" srcId="{B870A72D-3B7B-4AAE-9AB1-C6EF9D921B52}" destId="{7F2D4A27-D412-4DF7-A90D-933F9279E22B}" srcOrd="1" destOrd="0" parTransId="{309B89E2-A949-4924-BF23-523FC25E272B}" sibTransId="{27E16549-B93B-4C7D-AC12-3828A5496D70}"/>
    <dgm:cxn modelId="{919E9420-4FC9-404B-B071-F9BFA258C125}" type="presOf" srcId="{61359B9F-DE87-429F-BBCE-65C2E213C459}" destId="{B35738D0-3012-4B6F-AC75-60551364E63C}" srcOrd="0" destOrd="0" presId="urn:microsoft.com/office/officeart/2005/8/layout/vList2"/>
    <dgm:cxn modelId="{8829FB44-9DA9-401F-9BB8-2D553AE65491}" type="presOf" srcId="{B870A72D-3B7B-4AAE-9AB1-C6EF9D921B52}" destId="{A8284214-22B6-46FB-B849-8756A60785D4}" srcOrd="0" destOrd="0" presId="urn:microsoft.com/office/officeart/2005/8/layout/vList2"/>
    <dgm:cxn modelId="{78196E0A-C02A-4DB4-BAA5-2EA8B59D3296}" srcId="{B870A72D-3B7B-4AAE-9AB1-C6EF9D921B52}" destId="{61359B9F-DE87-429F-BBCE-65C2E213C459}" srcOrd="0" destOrd="0" parTransId="{5FE0A31F-8363-47DA-A513-8CFD24924B4D}" sibTransId="{4ED1F16B-D6E9-40C6-832E-F301FEFAC052}"/>
    <dgm:cxn modelId="{5C0C6B30-7FE6-41BE-8CCE-18D8C88A0BBA}" type="presOf" srcId="{7F2D4A27-D412-4DF7-A90D-933F9279E22B}" destId="{96DC6FE8-CB24-4418-8A05-6A1CF2295E71}" srcOrd="0" destOrd="0" presId="urn:microsoft.com/office/officeart/2005/8/layout/vList2"/>
    <dgm:cxn modelId="{9D8B3EA5-7EAC-4709-8B3E-93911785C16D}" type="presParOf" srcId="{A8284214-22B6-46FB-B849-8756A60785D4}" destId="{B35738D0-3012-4B6F-AC75-60551364E63C}" srcOrd="0" destOrd="0" presId="urn:microsoft.com/office/officeart/2005/8/layout/vList2"/>
    <dgm:cxn modelId="{D2C95C9A-5A2C-418F-8972-3A4D32A4EC87}" type="presParOf" srcId="{A8284214-22B6-46FB-B849-8756A60785D4}" destId="{77C8F551-64FA-41C7-B194-3BC0E587E4E0}" srcOrd="1" destOrd="0" presId="urn:microsoft.com/office/officeart/2005/8/layout/vList2"/>
    <dgm:cxn modelId="{1787E96A-50A0-468F-AD16-C4512A22FC1D}" type="presParOf" srcId="{A8284214-22B6-46FB-B849-8756A60785D4}" destId="{96DC6FE8-CB24-4418-8A05-6A1CF2295E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729FAD-8825-4EFB-AA7F-3676B96FC1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D8402-5DC5-435E-B006-1BD1F6B63556}">
      <dgm:prSet phldrT="[Текст]" custT="1"/>
      <dgm:spPr/>
      <dgm:t>
        <a:bodyPr/>
        <a:lstStyle/>
        <a:p>
          <a:r>
            <a:rPr lang="ru-RU" sz="1600" dirty="0" smtClean="0"/>
            <a:t>Пневматические</a:t>
          </a:r>
          <a:r>
            <a:rPr lang="ru-RU" sz="1200" dirty="0" smtClean="0"/>
            <a:t> </a:t>
          </a:r>
          <a:r>
            <a:rPr lang="ru-RU" sz="1600" dirty="0" smtClean="0"/>
            <a:t>цилиндры</a:t>
          </a:r>
          <a:endParaRPr lang="ru-RU" sz="1600" dirty="0"/>
        </a:p>
      </dgm:t>
    </dgm:pt>
    <dgm:pt modelId="{BDB106A6-A663-4335-AC8D-A4D04927F349}" type="parTrans" cxnId="{D301F089-4885-4A00-BEC9-12CDA99366CE}">
      <dgm:prSet/>
      <dgm:spPr/>
      <dgm:t>
        <a:bodyPr/>
        <a:lstStyle/>
        <a:p>
          <a:endParaRPr lang="ru-RU"/>
        </a:p>
      </dgm:t>
    </dgm:pt>
    <dgm:pt modelId="{554E9279-B83F-4B6C-812F-B4E602690D95}" type="sibTrans" cxnId="{D301F089-4885-4A00-BEC9-12CDA99366CE}">
      <dgm:prSet/>
      <dgm:spPr/>
      <dgm:t>
        <a:bodyPr/>
        <a:lstStyle/>
        <a:p>
          <a:endParaRPr lang="ru-RU"/>
        </a:p>
      </dgm:t>
    </dgm:pt>
    <dgm:pt modelId="{FD1F243F-D022-4DC6-9481-3EEEAACA8145}">
      <dgm:prSet phldrT="[Текст]" custT="1"/>
      <dgm:spPr/>
      <dgm:t>
        <a:bodyPr/>
        <a:lstStyle/>
        <a:p>
          <a:r>
            <a:rPr lang="ru-RU" sz="1300" dirty="0" err="1" smtClean="0"/>
            <a:t>Пневмоцилиндры</a:t>
          </a:r>
          <a:r>
            <a:rPr lang="ru-RU" sz="1300" dirty="0" smtClean="0"/>
            <a:t> одностороннего действия применяют в </a:t>
          </a:r>
          <a:r>
            <a:rPr lang="ru-RU" sz="1300" dirty="0" err="1" smtClean="0"/>
            <a:t>вытал-кивателях</a:t>
          </a:r>
          <a:r>
            <a:rPr lang="ru-RU" sz="1300" dirty="0" smtClean="0"/>
            <a:t>, </a:t>
          </a:r>
          <a:r>
            <a:rPr lang="ru-RU" sz="1300" dirty="0" err="1" smtClean="0"/>
            <a:t>отсекателях</a:t>
          </a:r>
          <a:r>
            <a:rPr lang="ru-RU" sz="1300" dirty="0" smtClean="0"/>
            <a:t>, в зажимных, конструкциях и т.п. Рабочий ход в них осуществляется под действием сжатого воздуха, а в исходную позицию шток возвращается встроенной </a:t>
          </a:r>
          <a:r>
            <a:rPr lang="ru-RU" sz="1300" dirty="0" err="1" smtClean="0"/>
            <a:t>пружи-ной</a:t>
          </a:r>
          <a:r>
            <a:rPr lang="ru-RU" sz="1300" dirty="0" smtClean="0"/>
            <a:t> либо от внешней нагрузки</a:t>
          </a:r>
          <a:endParaRPr lang="ru-RU" sz="1300" dirty="0"/>
        </a:p>
      </dgm:t>
    </dgm:pt>
    <dgm:pt modelId="{5582FF4D-39AE-41ED-8235-D8856500F9D3}" type="parTrans" cxnId="{810E2919-31F1-406A-89D0-10BD3BDD5FE4}">
      <dgm:prSet/>
      <dgm:spPr/>
      <dgm:t>
        <a:bodyPr/>
        <a:lstStyle/>
        <a:p>
          <a:endParaRPr lang="ru-RU"/>
        </a:p>
      </dgm:t>
    </dgm:pt>
    <dgm:pt modelId="{87EC1EBC-3FFB-402C-B70F-E0C12227D2A2}" type="sibTrans" cxnId="{810E2919-31F1-406A-89D0-10BD3BDD5FE4}">
      <dgm:prSet/>
      <dgm:spPr/>
      <dgm:t>
        <a:bodyPr/>
        <a:lstStyle/>
        <a:p>
          <a:endParaRPr lang="ru-RU"/>
        </a:p>
      </dgm:t>
    </dgm:pt>
    <dgm:pt modelId="{53CAD27E-C27F-46C9-B10F-7B16B4A24331}">
      <dgm:prSet phldrT="[Текст]" custT="1"/>
      <dgm:spPr/>
      <dgm:t>
        <a:bodyPr/>
        <a:lstStyle/>
        <a:p>
          <a:r>
            <a:rPr lang="ru-RU" sz="1700" dirty="0" err="1" smtClean="0"/>
            <a:t>пневмоцилиндры</a:t>
          </a:r>
          <a:r>
            <a:rPr lang="ru-RU" sz="1700" dirty="0" smtClean="0"/>
            <a:t> двустороннего действия – полезная работа совершается ими как при прямом, так и при обратном ходе поршня</a:t>
          </a:r>
        </a:p>
      </dgm:t>
    </dgm:pt>
    <dgm:pt modelId="{71068AA1-FADD-40AF-A6DD-ED2C4315C195}" type="parTrans" cxnId="{AE55297A-4B84-446D-A85A-997AE3A545DA}">
      <dgm:prSet/>
      <dgm:spPr/>
      <dgm:t>
        <a:bodyPr/>
        <a:lstStyle/>
        <a:p>
          <a:endParaRPr lang="ru-RU"/>
        </a:p>
      </dgm:t>
    </dgm:pt>
    <dgm:pt modelId="{65159C3E-D5CD-4BB7-85EF-20FC19059BB7}" type="sibTrans" cxnId="{AE55297A-4B84-446D-A85A-997AE3A545DA}">
      <dgm:prSet/>
      <dgm:spPr/>
      <dgm:t>
        <a:bodyPr/>
        <a:lstStyle/>
        <a:p>
          <a:endParaRPr lang="ru-RU"/>
        </a:p>
      </dgm:t>
    </dgm:pt>
    <dgm:pt modelId="{1A389AC2-6D41-4FCD-B57D-1934622DF5AC}">
      <dgm:prSet phldrT="[Текст]"/>
      <dgm:spPr/>
      <dgm:t>
        <a:bodyPr/>
        <a:lstStyle/>
        <a:p>
          <a:r>
            <a:rPr lang="ru-RU" dirty="0" err="1" smtClean="0"/>
            <a:t>Пневмоцилиндры</a:t>
          </a:r>
          <a:r>
            <a:rPr lang="ru-RU" dirty="0" smtClean="0"/>
            <a:t> двустороннего действия применяют в тех случаях, когда требуется передавать рабочее усилие при линейных </a:t>
          </a:r>
          <a:r>
            <a:rPr lang="ru-RU" dirty="0" err="1" smtClean="0"/>
            <a:t>перемеще-ниях</a:t>
          </a:r>
          <a:r>
            <a:rPr lang="ru-RU" dirty="0" smtClean="0"/>
            <a:t> в обоих направлениях, например при перемещении, установке, подъеме и опускании рабочих органов машин и других производственно-технологических операциях</a:t>
          </a:r>
          <a:endParaRPr lang="ru-RU" dirty="0"/>
        </a:p>
      </dgm:t>
    </dgm:pt>
    <dgm:pt modelId="{3FF54727-0C9D-4402-AAF3-6596453B3B49}" type="parTrans" cxnId="{784DBF61-D6CD-434A-AF26-C24BFD3607D6}">
      <dgm:prSet/>
      <dgm:spPr/>
      <dgm:t>
        <a:bodyPr/>
        <a:lstStyle/>
        <a:p>
          <a:endParaRPr lang="ru-RU"/>
        </a:p>
      </dgm:t>
    </dgm:pt>
    <dgm:pt modelId="{7CAF7ABC-25C8-4954-AEBA-804FD5080D01}" type="sibTrans" cxnId="{784DBF61-D6CD-434A-AF26-C24BFD3607D6}">
      <dgm:prSet/>
      <dgm:spPr/>
      <dgm:t>
        <a:bodyPr/>
        <a:lstStyle/>
        <a:p>
          <a:endParaRPr lang="ru-RU"/>
        </a:p>
      </dgm:t>
    </dgm:pt>
    <dgm:pt modelId="{9DF81239-7899-47F7-95F5-E5B22ECA7D3C}">
      <dgm:prSet phldrT="[Текст]" custT="1"/>
      <dgm:spPr/>
      <dgm:t>
        <a:bodyPr/>
        <a:lstStyle/>
        <a:p>
          <a:r>
            <a:rPr lang="ru-RU" sz="1600" dirty="0" err="1" smtClean="0"/>
            <a:t>пневмоцилиндры</a:t>
          </a:r>
          <a:r>
            <a:rPr lang="ru-RU" sz="1600" dirty="0" smtClean="0"/>
            <a:t> одностороннего действия – подача сжатого воздуха в них осуществляется для выполнения рабочего хода в одном направлении  </a:t>
          </a:r>
          <a:endParaRPr lang="ru-RU" sz="1600" dirty="0"/>
        </a:p>
      </dgm:t>
    </dgm:pt>
    <dgm:pt modelId="{B65B5195-EB9F-489E-86F9-DD23ADC653CD}" type="sibTrans" cxnId="{E2E09167-967C-43A6-BC5D-351DA0F9DF21}">
      <dgm:prSet/>
      <dgm:spPr/>
      <dgm:t>
        <a:bodyPr/>
        <a:lstStyle/>
        <a:p>
          <a:endParaRPr lang="ru-RU"/>
        </a:p>
      </dgm:t>
    </dgm:pt>
    <dgm:pt modelId="{28E26A72-511E-4E07-BCFB-B9E62BFE4410}" type="parTrans" cxnId="{E2E09167-967C-43A6-BC5D-351DA0F9DF21}">
      <dgm:prSet/>
      <dgm:spPr/>
      <dgm:t>
        <a:bodyPr/>
        <a:lstStyle/>
        <a:p>
          <a:endParaRPr lang="ru-RU"/>
        </a:p>
      </dgm:t>
    </dgm:pt>
    <dgm:pt modelId="{0D30DF7A-E36B-412C-93F1-EA6E4A49DF7B}" type="pres">
      <dgm:prSet presAssocID="{0A729FAD-8825-4EFB-AA7F-3676B96FC1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278CDC-F14A-49CE-B31F-7AB7BD31D50C}" type="pres">
      <dgm:prSet presAssocID="{ED6D8402-5DC5-435E-B006-1BD1F6B63556}" presName="hierRoot1" presStyleCnt="0"/>
      <dgm:spPr/>
    </dgm:pt>
    <dgm:pt modelId="{2BBDAAAA-441E-43F5-9C95-495D6EB7A53F}" type="pres">
      <dgm:prSet presAssocID="{ED6D8402-5DC5-435E-B006-1BD1F6B63556}" presName="composite" presStyleCnt="0"/>
      <dgm:spPr/>
    </dgm:pt>
    <dgm:pt modelId="{6DE5AE9F-69CB-4C1E-A3A4-CFC943A5AE85}" type="pres">
      <dgm:prSet presAssocID="{ED6D8402-5DC5-435E-B006-1BD1F6B63556}" presName="background" presStyleLbl="node0" presStyleIdx="0" presStyleCnt="1"/>
      <dgm:spPr/>
    </dgm:pt>
    <dgm:pt modelId="{D6687F98-DD58-4397-A573-8860BA74ECA8}" type="pres">
      <dgm:prSet presAssocID="{ED6D8402-5DC5-435E-B006-1BD1F6B63556}" presName="text" presStyleLbl="fgAcc0" presStyleIdx="0" presStyleCnt="1" custScaleY="44659" custLinFactNeighborX="-1270" custLinFactNeighborY="-26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50399-8C77-4B43-954D-FD3E1BC7E60E}" type="pres">
      <dgm:prSet presAssocID="{ED6D8402-5DC5-435E-B006-1BD1F6B63556}" presName="hierChild2" presStyleCnt="0"/>
      <dgm:spPr/>
    </dgm:pt>
    <dgm:pt modelId="{7432789E-3836-4EFC-8C60-70514CA9B674}" type="pres">
      <dgm:prSet presAssocID="{28E26A72-511E-4E07-BCFB-B9E62BFE441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09070A0-5746-43C2-9BF7-6E19728E956B}" type="pres">
      <dgm:prSet presAssocID="{9DF81239-7899-47F7-95F5-E5B22ECA7D3C}" presName="hierRoot2" presStyleCnt="0"/>
      <dgm:spPr/>
    </dgm:pt>
    <dgm:pt modelId="{CBE7A21F-8856-4C69-B946-E502F84C5D3B}" type="pres">
      <dgm:prSet presAssocID="{9DF81239-7899-47F7-95F5-E5B22ECA7D3C}" presName="composite2" presStyleCnt="0"/>
      <dgm:spPr/>
    </dgm:pt>
    <dgm:pt modelId="{443132F9-49CF-4057-A149-CFA55CDCD73F}" type="pres">
      <dgm:prSet presAssocID="{9DF81239-7899-47F7-95F5-E5B22ECA7D3C}" presName="background2" presStyleLbl="node2" presStyleIdx="0" presStyleCnt="2"/>
      <dgm:spPr/>
    </dgm:pt>
    <dgm:pt modelId="{A393C846-9585-4693-A499-E7FFF813BEBF}" type="pres">
      <dgm:prSet presAssocID="{9DF81239-7899-47F7-95F5-E5B22ECA7D3C}" presName="text2" presStyleLbl="fgAcc2" presStyleIdx="0" presStyleCnt="2" custLinFactNeighborX="339" custLinFactNeighborY="-21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336A3-2528-41FD-9C85-E302243E1D52}" type="pres">
      <dgm:prSet presAssocID="{9DF81239-7899-47F7-95F5-E5B22ECA7D3C}" presName="hierChild3" presStyleCnt="0"/>
      <dgm:spPr/>
    </dgm:pt>
    <dgm:pt modelId="{8BD56AE4-B06F-4FC2-BAF3-BBBE691055A4}" type="pres">
      <dgm:prSet presAssocID="{5582FF4D-39AE-41ED-8235-D8856500F9D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7EC50CC-6DD6-46F6-83BD-50F17625A5BE}" type="pres">
      <dgm:prSet presAssocID="{FD1F243F-D022-4DC6-9481-3EEEAACA8145}" presName="hierRoot3" presStyleCnt="0"/>
      <dgm:spPr/>
    </dgm:pt>
    <dgm:pt modelId="{EDA5BFF1-FFC9-40E6-A228-7263CFE37CE1}" type="pres">
      <dgm:prSet presAssocID="{FD1F243F-D022-4DC6-9481-3EEEAACA8145}" presName="composite3" presStyleCnt="0"/>
      <dgm:spPr/>
    </dgm:pt>
    <dgm:pt modelId="{99404D7B-CE16-457D-965A-4EC5FB5B7C88}" type="pres">
      <dgm:prSet presAssocID="{FD1F243F-D022-4DC6-9481-3EEEAACA8145}" presName="background3" presStyleLbl="node3" presStyleIdx="0" presStyleCnt="2"/>
      <dgm:spPr/>
    </dgm:pt>
    <dgm:pt modelId="{DDA67E56-0828-4DB4-960A-41FA7C634EFA}" type="pres">
      <dgm:prSet presAssocID="{FD1F243F-D022-4DC6-9481-3EEEAACA8145}" presName="text3" presStyleLbl="fgAcc3" presStyleIdx="0" presStyleCnt="2" custScaleX="117983" custScaleY="122503" custLinFactNeighborX="518" custLinFactNeighborY="-25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919B-E11C-456C-9276-DA5D1252BB3B}" type="pres">
      <dgm:prSet presAssocID="{FD1F243F-D022-4DC6-9481-3EEEAACA8145}" presName="hierChild4" presStyleCnt="0"/>
      <dgm:spPr/>
    </dgm:pt>
    <dgm:pt modelId="{CE641BB2-FDC2-4091-BF5A-0CBA4A015CE8}" type="pres">
      <dgm:prSet presAssocID="{71068AA1-FADD-40AF-A6DD-ED2C4315C19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1D15572-70C8-48AE-9480-0E0C6D007F33}" type="pres">
      <dgm:prSet presAssocID="{53CAD27E-C27F-46C9-B10F-7B16B4A24331}" presName="hierRoot2" presStyleCnt="0"/>
      <dgm:spPr/>
    </dgm:pt>
    <dgm:pt modelId="{BE21424D-2E99-46A7-83A4-A6142E34C070}" type="pres">
      <dgm:prSet presAssocID="{53CAD27E-C27F-46C9-B10F-7B16B4A24331}" presName="composite2" presStyleCnt="0"/>
      <dgm:spPr/>
    </dgm:pt>
    <dgm:pt modelId="{B52037C5-396A-4DFA-B8A0-DA819202F54C}" type="pres">
      <dgm:prSet presAssocID="{53CAD27E-C27F-46C9-B10F-7B16B4A24331}" presName="background2" presStyleLbl="node2" presStyleIdx="1" presStyleCnt="2"/>
      <dgm:spPr/>
    </dgm:pt>
    <dgm:pt modelId="{50C0C92F-ED4D-4DE4-A012-DDE63ACA3F0B}" type="pres">
      <dgm:prSet presAssocID="{53CAD27E-C27F-46C9-B10F-7B16B4A24331}" presName="text2" presStyleLbl="fgAcc2" presStyleIdx="1" presStyleCnt="2" custLinFactNeighborX="-1636" custLinFactNeighborY="-21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961C76-BCD8-4804-B3C0-F5545EC1BEC7}" type="pres">
      <dgm:prSet presAssocID="{53CAD27E-C27F-46C9-B10F-7B16B4A24331}" presName="hierChild3" presStyleCnt="0"/>
      <dgm:spPr/>
    </dgm:pt>
    <dgm:pt modelId="{61BFEBF5-AC07-4DCD-8F01-371B33EB01F4}" type="pres">
      <dgm:prSet presAssocID="{3FF54727-0C9D-4402-AAF3-6596453B3B4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ED6DC13-B45C-4087-9E42-6D00E54EA5F3}" type="pres">
      <dgm:prSet presAssocID="{1A389AC2-6D41-4FCD-B57D-1934622DF5AC}" presName="hierRoot3" presStyleCnt="0"/>
      <dgm:spPr/>
    </dgm:pt>
    <dgm:pt modelId="{7BE3D1D7-D4F0-4427-88C9-8C847F8124D6}" type="pres">
      <dgm:prSet presAssocID="{1A389AC2-6D41-4FCD-B57D-1934622DF5AC}" presName="composite3" presStyleCnt="0"/>
      <dgm:spPr/>
    </dgm:pt>
    <dgm:pt modelId="{F58F7DDA-6B9E-4C6C-8E8A-C079515A9893}" type="pres">
      <dgm:prSet presAssocID="{1A389AC2-6D41-4FCD-B57D-1934622DF5AC}" presName="background3" presStyleLbl="node3" presStyleIdx="1" presStyleCnt="2"/>
      <dgm:spPr/>
    </dgm:pt>
    <dgm:pt modelId="{CD2AF0FD-56BB-4EE9-961E-AF869401A4D5}" type="pres">
      <dgm:prSet presAssocID="{1A389AC2-6D41-4FCD-B57D-1934622DF5AC}" presName="text3" presStyleLbl="fgAcc3" presStyleIdx="1" presStyleCnt="2" custScaleX="115832" custScaleY="124194" custLinFactNeighborX="-2250" custLinFactNeighborY="-24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003650-9C0F-4661-B58E-8850187CEE1C}" type="pres">
      <dgm:prSet presAssocID="{1A389AC2-6D41-4FCD-B57D-1934622DF5AC}" presName="hierChild4" presStyleCnt="0"/>
      <dgm:spPr/>
    </dgm:pt>
  </dgm:ptLst>
  <dgm:cxnLst>
    <dgm:cxn modelId="{784DBF61-D6CD-434A-AF26-C24BFD3607D6}" srcId="{53CAD27E-C27F-46C9-B10F-7B16B4A24331}" destId="{1A389AC2-6D41-4FCD-B57D-1934622DF5AC}" srcOrd="0" destOrd="0" parTransId="{3FF54727-0C9D-4402-AAF3-6596453B3B49}" sibTransId="{7CAF7ABC-25C8-4954-AEBA-804FD5080D01}"/>
    <dgm:cxn modelId="{4F3A9061-698D-4DA3-970F-398CA55D810A}" type="presOf" srcId="{1A389AC2-6D41-4FCD-B57D-1934622DF5AC}" destId="{CD2AF0FD-56BB-4EE9-961E-AF869401A4D5}" srcOrd="0" destOrd="0" presId="urn:microsoft.com/office/officeart/2005/8/layout/hierarchy1"/>
    <dgm:cxn modelId="{E2E09167-967C-43A6-BC5D-351DA0F9DF21}" srcId="{ED6D8402-5DC5-435E-B006-1BD1F6B63556}" destId="{9DF81239-7899-47F7-95F5-E5B22ECA7D3C}" srcOrd="0" destOrd="0" parTransId="{28E26A72-511E-4E07-BCFB-B9E62BFE4410}" sibTransId="{B65B5195-EB9F-489E-86F9-DD23ADC653CD}"/>
    <dgm:cxn modelId="{AE55297A-4B84-446D-A85A-997AE3A545DA}" srcId="{ED6D8402-5DC5-435E-B006-1BD1F6B63556}" destId="{53CAD27E-C27F-46C9-B10F-7B16B4A24331}" srcOrd="1" destOrd="0" parTransId="{71068AA1-FADD-40AF-A6DD-ED2C4315C195}" sibTransId="{65159C3E-D5CD-4BB7-85EF-20FC19059BB7}"/>
    <dgm:cxn modelId="{79EA6501-7BD6-4278-9E22-E22ABBAAA13C}" type="presOf" srcId="{71068AA1-FADD-40AF-A6DD-ED2C4315C195}" destId="{CE641BB2-FDC2-4091-BF5A-0CBA4A015CE8}" srcOrd="0" destOrd="0" presId="urn:microsoft.com/office/officeart/2005/8/layout/hierarchy1"/>
    <dgm:cxn modelId="{F09682BB-9E8C-46C7-ADE0-F167603393CB}" type="presOf" srcId="{9DF81239-7899-47F7-95F5-E5B22ECA7D3C}" destId="{A393C846-9585-4693-A499-E7FFF813BEBF}" srcOrd="0" destOrd="0" presId="urn:microsoft.com/office/officeart/2005/8/layout/hierarchy1"/>
    <dgm:cxn modelId="{13F9F9F1-1573-4C5D-8DDD-4FDA76B6A383}" type="presOf" srcId="{28E26A72-511E-4E07-BCFB-B9E62BFE4410}" destId="{7432789E-3836-4EFC-8C60-70514CA9B674}" srcOrd="0" destOrd="0" presId="urn:microsoft.com/office/officeart/2005/8/layout/hierarchy1"/>
    <dgm:cxn modelId="{9FC9FB8A-AD8B-473C-8383-BEE159E71AE1}" type="presOf" srcId="{0A729FAD-8825-4EFB-AA7F-3676B96FC1B5}" destId="{0D30DF7A-E36B-412C-93F1-EA6E4A49DF7B}" srcOrd="0" destOrd="0" presId="urn:microsoft.com/office/officeart/2005/8/layout/hierarchy1"/>
    <dgm:cxn modelId="{AEAED017-D82F-4EF3-BE82-85441FC8C9AF}" type="presOf" srcId="{53CAD27E-C27F-46C9-B10F-7B16B4A24331}" destId="{50C0C92F-ED4D-4DE4-A012-DDE63ACA3F0B}" srcOrd="0" destOrd="0" presId="urn:microsoft.com/office/officeart/2005/8/layout/hierarchy1"/>
    <dgm:cxn modelId="{2FA6F0B3-7D59-4433-8457-D8BEBCB54E1D}" type="presOf" srcId="{FD1F243F-D022-4DC6-9481-3EEEAACA8145}" destId="{DDA67E56-0828-4DB4-960A-41FA7C634EFA}" srcOrd="0" destOrd="0" presId="urn:microsoft.com/office/officeart/2005/8/layout/hierarchy1"/>
    <dgm:cxn modelId="{A48370E3-093D-4461-B66B-B66577A1369D}" type="presOf" srcId="{3FF54727-0C9D-4402-AAF3-6596453B3B49}" destId="{61BFEBF5-AC07-4DCD-8F01-371B33EB01F4}" srcOrd="0" destOrd="0" presId="urn:microsoft.com/office/officeart/2005/8/layout/hierarchy1"/>
    <dgm:cxn modelId="{AD06A938-28DB-4F7C-90C4-C9CC812D3D18}" type="presOf" srcId="{5582FF4D-39AE-41ED-8235-D8856500F9D3}" destId="{8BD56AE4-B06F-4FC2-BAF3-BBBE691055A4}" srcOrd="0" destOrd="0" presId="urn:microsoft.com/office/officeart/2005/8/layout/hierarchy1"/>
    <dgm:cxn modelId="{6512776B-A56E-49B0-9F0E-A0CFB48BE368}" type="presOf" srcId="{ED6D8402-5DC5-435E-B006-1BD1F6B63556}" destId="{D6687F98-DD58-4397-A573-8860BA74ECA8}" srcOrd="0" destOrd="0" presId="urn:microsoft.com/office/officeart/2005/8/layout/hierarchy1"/>
    <dgm:cxn modelId="{D301F089-4885-4A00-BEC9-12CDA99366CE}" srcId="{0A729FAD-8825-4EFB-AA7F-3676B96FC1B5}" destId="{ED6D8402-5DC5-435E-B006-1BD1F6B63556}" srcOrd="0" destOrd="0" parTransId="{BDB106A6-A663-4335-AC8D-A4D04927F349}" sibTransId="{554E9279-B83F-4B6C-812F-B4E602690D95}"/>
    <dgm:cxn modelId="{810E2919-31F1-406A-89D0-10BD3BDD5FE4}" srcId="{9DF81239-7899-47F7-95F5-E5B22ECA7D3C}" destId="{FD1F243F-D022-4DC6-9481-3EEEAACA8145}" srcOrd="0" destOrd="0" parTransId="{5582FF4D-39AE-41ED-8235-D8856500F9D3}" sibTransId="{87EC1EBC-3FFB-402C-B70F-E0C12227D2A2}"/>
    <dgm:cxn modelId="{9F69963A-B80D-4D19-99B1-4BD88E7B0335}" type="presParOf" srcId="{0D30DF7A-E36B-412C-93F1-EA6E4A49DF7B}" destId="{37278CDC-F14A-49CE-B31F-7AB7BD31D50C}" srcOrd="0" destOrd="0" presId="urn:microsoft.com/office/officeart/2005/8/layout/hierarchy1"/>
    <dgm:cxn modelId="{6A74790F-53DF-4E9D-8D98-7119F58DCF72}" type="presParOf" srcId="{37278CDC-F14A-49CE-B31F-7AB7BD31D50C}" destId="{2BBDAAAA-441E-43F5-9C95-495D6EB7A53F}" srcOrd="0" destOrd="0" presId="urn:microsoft.com/office/officeart/2005/8/layout/hierarchy1"/>
    <dgm:cxn modelId="{0CB21E91-52D7-4D5F-AEEA-6DE22E6BE76E}" type="presParOf" srcId="{2BBDAAAA-441E-43F5-9C95-495D6EB7A53F}" destId="{6DE5AE9F-69CB-4C1E-A3A4-CFC943A5AE85}" srcOrd="0" destOrd="0" presId="urn:microsoft.com/office/officeart/2005/8/layout/hierarchy1"/>
    <dgm:cxn modelId="{B8F5E2D2-26CB-4330-A880-3CD53CA3BE7B}" type="presParOf" srcId="{2BBDAAAA-441E-43F5-9C95-495D6EB7A53F}" destId="{D6687F98-DD58-4397-A573-8860BA74ECA8}" srcOrd="1" destOrd="0" presId="urn:microsoft.com/office/officeart/2005/8/layout/hierarchy1"/>
    <dgm:cxn modelId="{9E1401D8-EF2F-444B-8550-11730B2A0404}" type="presParOf" srcId="{37278CDC-F14A-49CE-B31F-7AB7BD31D50C}" destId="{79E50399-8C77-4B43-954D-FD3E1BC7E60E}" srcOrd="1" destOrd="0" presId="urn:microsoft.com/office/officeart/2005/8/layout/hierarchy1"/>
    <dgm:cxn modelId="{F5A5128B-49EE-4BC6-9EA1-1DC8D899070A}" type="presParOf" srcId="{79E50399-8C77-4B43-954D-FD3E1BC7E60E}" destId="{7432789E-3836-4EFC-8C60-70514CA9B674}" srcOrd="0" destOrd="0" presId="urn:microsoft.com/office/officeart/2005/8/layout/hierarchy1"/>
    <dgm:cxn modelId="{03488F45-C562-4AF9-AC7B-B0EB9E9CCC67}" type="presParOf" srcId="{79E50399-8C77-4B43-954D-FD3E1BC7E60E}" destId="{A09070A0-5746-43C2-9BF7-6E19728E956B}" srcOrd="1" destOrd="0" presId="urn:microsoft.com/office/officeart/2005/8/layout/hierarchy1"/>
    <dgm:cxn modelId="{6246FD5C-380C-4DF8-B225-7E50DEE316DB}" type="presParOf" srcId="{A09070A0-5746-43C2-9BF7-6E19728E956B}" destId="{CBE7A21F-8856-4C69-B946-E502F84C5D3B}" srcOrd="0" destOrd="0" presId="urn:microsoft.com/office/officeart/2005/8/layout/hierarchy1"/>
    <dgm:cxn modelId="{11822476-37AA-41C2-AB12-72421761D9BB}" type="presParOf" srcId="{CBE7A21F-8856-4C69-B946-E502F84C5D3B}" destId="{443132F9-49CF-4057-A149-CFA55CDCD73F}" srcOrd="0" destOrd="0" presId="urn:microsoft.com/office/officeart/2005/8/layout/hierarchy1"/>
    <dgm:cxn modelId="{BD064325-4984-48BE-8B5D-9320CA4B856C}" type="presParOf" srcId="{CBE7A21F-8856-4C69-B946-E502F84C5D3B}" destId="{A393C846-9585-4693-A499-E7FFF813BEBF}" srcOrd="1" destOrd="0" presId="urn:microsoft.com/office/officeart/2005/8/layout/hierarchy1"/>
    <dgm:cxn modelId="{6AB8BAE4-099A-4FA1-AAC8-1D9D4EBACD45}" type="presParOf" srcId="{A09070A0-5746-43C2-9BF7-6E19728E956B}" destId="{C94336A3-2528-41FD-9C85-E302243E1D52}" srcOrd="1" destOrd="0" presId="urn:microsoft.com/office/officeart/2005/8/layout/hierarchy1"/>
    <dgm:cxn modelId="{4BFB3DFE-A60F-49F6-A0B3-42483A923F63}" type="presParOf" srcId="{C94336A3-2528-41FD-9C85-E302243E1D52}" destId="{8BD56AE4-B06F-4FC2-BAF3-BBBE691055A4}" srcOrd="0" destOrd="0" presId="urn:microsoft.com/office/officeart/2005/8/layout/hierarchy1"/>
    <dgm:cxn modelId="{E077CDCD-98AF-49E2-B585-2DEAA3715E60}" type="presParOf" srcId="{C94336A3-2528-41FD-9C85-E302243E1D52}" destId="{87EC50CC-6DD6-46F6-83BD-50F17625A5BE}" srcOrd="1" destOrd="0" presId="urn:microsoft.com/office/officeart/2005/8/layout/hierarchy1"/>
    <dgm:cxn modelId="{56532EFA-CABA-4531-9B18-B2BA46B01C7D}" type="presParOf" srcId="{87EC50CC-6DD6-46F6-83BD-50F17625A5BE}" destId="{EDA5BFF1-FFC9-40E6-A228-7263CFE37CE1}" srcOrd="0" destOrd="0" presId="urn:microsoft.com/office/officeart/2005/8/layout/hierarchy1"/>
    <dgm:cxn modelId="{5F14B3C1-1D2F-4EBE-B6CB-C90BF479F1D6}" type="presParOf" srcId="{EDA5BFF1-FFC9-40E6-A228-7263CFE37CE1}" destId="{99404D7B-CE16-457D-965A-4EC5FB5B7C88}" srcOrd="0" destOrd="0" presId="urn:microsoft.com/office/officeart/2005/8/layout/hierarchy1"/>
    <dgm:cxn modelId="{A99F9617-ED0F-4840-9D07-ED3F2F19398F}" type="presParOf" srcId="{EDA5BFF1-FFC9-40E6-A228-7263CFE37CE1}" destId="{DDA67E56-0828-4DB4-960A-41FA7C634EFA}" srcOrd="1" destOrd="0" presId="urn:microsoft.com/office/officeart/2005/8/layout/hierarchy1"/>
    <dgm:cxn modelId="{1B010430-1E4F-4DA2-8FAF-AEFEF0052E0D}" type="presParOf" srcId="{87EC50CC-6DD6-46F6-83BD-50F17625A5BE}" destId="{DB5F919B-E11C-456C-9276-DA5D1252BB3B}" srcOrd="1" destOrd="0" presId="urn:microsoft.com/office/officeart/2005/8/layout/hierarchy1"/>
    <dgm:cxn modelId="{AA6A09D2-22CD-43C1-958B-3CBEC575BE5B}" type="presParOf" srcId="{79E50399-8C77-4B43-954D-FD3E1BC7E60E}" destId="{CE641BB2-FDC2-4091-BF5A-0CBA4A015CE8}" srcOrd="2" destOrd="0" presId="urn:microsoft.com/office/officeart/2005/8/layout/hierarchy1"/>
    <dgm:cxn modelId="{9D715C01-785B-4A1B-A578-0CDB65967FB0}" type="presParOf" srcId="{79E50399-8C77-4B43-954D-FD3E1BC7E60E}" destId="{41D15572-70C8-48AE-9480-0E0C6D007F33}" srcOrd="3" destOrd="0" presId="urn:microsoft.com/office/officeart/2005/8/layout/hierarchy1"/>
    <dgm:cxn modelId="{5175A06C-0984-4B23-B047-261C6ADD90DF}" type="presParOf" srcId="{41D15572-70C8-48AE-9480-0E0C6D007F33}" destId="{BE21424D-2E99-46A7-83A4-A6142E34C070}" srcOrd="0" destOrd="0" presId="urn:microsoft.com/office/officeart/2005/8/layout/hierarchy1"/>
    <dgm:cxn modelId="{FEF23C54-4F8F-43EA-9635-2A800660C0E8}" type="presParOf" srcId="{BE21424D-2E99-46A7-83A4-A6142E34C070}" destId="{B52037C5-396A-4DFA-B8A0-DA819202F54C}" srcOrd="0" destOrd="0" presId="urn:microsoft.com/office/officeart/2005/8/layout/hierarchy1"/>
    <dgm:cxn modelId="{47754923-19B6-40FC-8DBD-59C07CE0F956}" type="presParOf" srcId="{BE21424D-2E99-46A7-83A4-A6142E34C070}" destId="{50C0C92F-ED4D-4DE4-A012-DDE63ACA3F0B}" srcOrd="1" destOrd="0" presId="urn:microsoft.com/office/officeart/2005/8/layout/hierarchy1"/>
    <dgm:cxn modelId="{270766C1-E09A-42E0-B4D0-38A2BC797AF5}" type="presParOf" srcId="{41D15572-70C8-48AE-9480-0E0C6D007F33}" destId="{65961C76-BCD8-4804-B3C0-F5545EC1BEC7}" srcOrd="1" destOrd="0" presId="urn:microsoft.com/office/officeart/2005/8/layout/hierarchy1"/>
    <dgm:cxn modelId="{755C187B-4956-4DE8-96E2-A1CAF61B2C5D}" type="presParOf" srcId="{65961C76-BCD8-4804-B3C0-F5545EC1BEC7}" destId="{61BFEBF5-AC07-4DCD-8F01-371B33EB01F4}" srcOrd="0" destOrd="0" presId="urn:microsoft.com/office/officeart/2005/8/layout/hierarchy1"/>
    <dgm:cxn modelId="{03CC2A58-E689-4F53-BAE4-35D4F6CA21D3}" type="presParOf" srcId="{65961C76-BCD8-4804-B3C0-F5545EC1BEC7}" destId="{BED6DC13-B45C-4087-9E42-6D00E54EA5F3}" srcOrd="1" destOrd="0" presId="urn:microsoft.com/office/officeart/2005/8/layout/hierarchy1"/>
    <dgm:cxn modelId="{A4FD0FC2-DCE9-42C5-8CEF-37257D99E1EA}" type="presParOf" srcId="{BED6DC13-B45C-4087-9E42-6D00E54EA5F3}" destId="{7BE3D1D7-D4F0-4427-88C9-8C847F8124D6}" srcOrd="0" destOrd="0" presId="urn:microsoft.com/office/officeart/2005/8/layout/hierarchy1"/>
    <dgm:cxn modelId="{F8E86AD8-1BEC-4C30-90D6-51A065C64158}" type="presParOf" srcId="{7BE3D1D7-D4F0-4427-88C9-8C847F8124D6}" destId="{F58F7DDA-6B9E-4C6C-8E8A-C079515A9893}" srcOrd="0" destOrd="0" presId="urn:microsoft.com/office/officeart/2005/8/layout/hierarchy1"/>
    <dgm:cxn modelId="{271E2B5B-EF9A-4CF0-9F3A-65F0413866EA}" type="presParOf" srcId="{7BE3D1D7-D4F0-4427-88C9-8C847F8124D6}" destId="{CD2AF0FD-56BB-4EE9-961E-AF869401A4D5}" srcOrd="1" destOrd="0" presId="urn:microsoft.com/office/officeart/2005/8/layout/hierarchy1"/>
    <dgm:cxn modelId="{22D04E2F-BC2A-4D40-9472-DCC2A7B7A2F7}" type="presParOf" srcId="{BED6DC13-B45C-4087-9E42-6D00E54EA5F3}" destId="{48003650-9C0F-4661-B58E-8850187CEE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737E7-B584-415C-B473-02DC247E8CB8}">
      <dsp:nvSpPr>
        <dsp:cNvPr id="0" name=""/>
        <dsp:cNvSpPr/>
      </dsp:nvSpPr>
      <dsp:spPr>
        <a:xfrm>
          <a:off x="3500854" y="2625569"/>
          <a:ext cx="3287165" cy="3287165"/>
        </a:xfrm>
        <a:prstGeom prst="gear9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Работа пневматических цилиндров на примере моделей из </a:t>
          </a:r>
          <a:r>
            <a:rPr lang="en-US" sz="1900" kern="1200" dirty="0" smtClean="0"/>
            <a:t>Lego Technic</a:t>
          </a:r>
          <a:endParaRPr lang="ru-RU" sz="1900" kern="1200" dirty="0"/>
        </a:p>
      </dsp:txBody>
      <dsp:txXfrm>
        <a:off x="4161720" y="3395572"/>
        <a:ext cx="1965433" cy="1689670"/>
      </dsp:txXfrm>
    </dsp:sp>
    <dsp:sp modelId="{00E2D5F1-AEAF-4EB3-A056-0844071B7DC5}">
      <dsp:nvSpPr>
        <dsp:cNvPr id="0" name=""/>
        <dsp:cNvSpPr/>
      </dsp:nvSpPr>
      <dsp:spPr>
        <a:xfrm>
          <a:off x="1713070" y="1973351"/>
          <a:ext cx="2390665" cy="2390665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Черенков Дмитрий</a:t>
          </a:r>
          <a:endParaRPr lang="ru-RU" sz="1800" kern="1200" dirty="0"/>
        </a:p>
      </dsp:txBody>
      <dsp:txXfrm>
        <a:off x="2314927" y="2578846"/>
        <a:ext cx="1186951" cy="1179675"/>
      </dsp:txXfrm>
    </dsp:sp>
    <dsp:sp modelId="{5825CE7F-2636-46D8-A8B4-26BD7451D58C}">
      <dsp:nvSpPr>
        <dsp:cNvPr id="0" name=""/>
        <dsp:cNvSpPr/>
      </dsp:nvSpPr>
      <dsp:spPr>
        <a:xfrm rot="20700000">
          <a:off x="2953232" y="211575"/>
          <a:ext cx="2269659" cy="2613701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20700000">
        <a:off x="3430629" y="805243"/>
        <a:ext cx="1314866" cy="1426366"/>
      </dsp:txXfrm>
    </dsp:sp>
    <dsp:sp modelId="{BFA26FE6-EC7C-4E7A-BD47-230C605FC0DE}">
      <dsp:nvSpPr>
        <dsp:cNvPr id="0" name=""/>
        <dsp:cNvSpPr/>
      </dsp:nvSpPr>
      <dsp:spPr>
        <a:xfrm>
          <a:off x="3392877" y="2242811"/>
          <a:ext cx="4207571" cy="4207571"/>
        </a:xfrm>
        <a:prstGeom prst="circularArrow">
          <a:avLst>
            <a:gd name="adj1" fmla="val 4687"/>
            <a:gd name="adj2" fmla="val 299029"/>
            <a:gd name="adj3" fmla="val 2546962"/>
            <a:gd name="adj4" fmla="val 15796462"/>
            <a:gd name="adj5" fmla="val 546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C6341A-8F69-4093-BD99-D5EF7628EBA4}">
      <dsp:nvSpPr>
        <dsp:cNvPr id="0" name=""/>
        <dsp:cNvSpPr/>
      </dsp:nvSpPr>
      <dsp:spPr>
        <a:xfrm>
          <a:off x="1289688" y="1436738"/>
          <a:ext cx="3057063" cy="30570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971933-DF99-4E56-A90A-FFECCE0A4D53}">
      <dsp:nvSpPr>
        <dsp:cNvPr id="0" name=""/>
        <dsp:cNvSpPr/>
      </dsp:nvSpPr>
      <dsp:spPr>
        <a:xfrm>
          <a:off x="2510274" y="-196679"/>
          <a:ext cx="3296130" cy="32961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61BE2-C552-4D6A-9C10-F8EA9644816B}">
      <dsp:nvSpPr>
        <dsp:cNvPr id="0" name=""/>
        <dsp:cNvSpPr/>
      </dsp:nvSpPr>
      <dsp:spPr>
        <a:xfrm>
          <a:off x="4114799" y="1251009"/>
          <a:ext cx="304917" cy="1082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818"/>
              </a:lnTo>
              <a:lnTo>
                <a:pt x="304917" y="108281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E83B-813E-4B84-A673-CBC362A6DDAA}">
      <dsp:nvSpPr>
        <dsp:cNvPr id="0" name=""/>
        <dsp:cNvSpPr/>
      </dsp:nvSpPr>
      <dsp:spPr>
        <a:xfrm>
          <a:off x="3894945" y="1251009"/>
          <a:ext cx="219854" cy="1082818"/>
        </a:xfrm>
        <a:custGeom>
          <a:avLst/>
          <a:gdLst/>
          <a:ahLst/>
          <a:cxnLst/>
          <a:rect l="0" t="0" r="0" b="0"/>
          <a:pathLst>
            <a:path>
              <a:moveTo>
                <a:pt x="219854" y="0"/>
              </a:moveTo>
              <a:lnTo>
                <a:pt x="219854" y="1082818"/>
              </a:lnTo>
              <a:lnTo>
                <a:pt x="0" y="108281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5217A-D713-4A25-9897-478EA30529C3}">
      <dsp:nvSpPr>
        <dsp:cNvPr id="0" name=""/>
        <dsp:cNvSpPr/>
      </dsp:nvSpPr>
      <dsp:spPr>
        <a:xfrm>
          <a:off x="4114799" y="1251009"/>
          <a:ext cx="1511844" cy="2299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617"/>
              </a:lnTo>
              <a:lnTo>
                <a:pt x="1511844" y="2036617"/>
              </a:lnTo>
              <a:lnTo>
                <a:pt x="1511844" y="22990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BC6BE-EFDA-4442-97F6-153E62E96C39}">
      <dsp:nvSpPr>
        <dsp:cNvPr id="0" name=""/>
        <dsp:cNvSpPr/>
      </dsp:nvSpPr>
      <dsp:spPr>
        <a:xfrm>
          <a:off x="2602955" y="1251009"/>
          <a:ext cx="1511844" cy="2299003"/>
        </a:xfrm>
        <a:custGeom>
          <a:avLst/>
          <a:gdLst/>
          <a:ahLst/>
          <a:cxnLst/>
          <a:rect l="0" t="0" r="0" b="0"/>
          <a:pathLst>
            <a:path>
              <a:moveTo>
                <a:pt x="1511844" y="0"/>
              </a:moveTo>
              <a:lnTo>
                <a:pt x="1511844" y="2036617"/>
              </a:lnTo>
              <a:lnTo>
                <a:pt x="0" y="2036617"/>
              </a:lnTo>
              <a:lnTo>
                <a:pt x="0" y="22990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CCF22-6BFA-4421-BD3F-86ADF3206239}">
      <dsp:nvSpPr>
        <dsp:cNvPr id="0" name=""/>
        <dsp:cNvSpPr/>
      </dsp:nvSpPr>
      <dsp:spPr>
        <a:xfrm>
          <a:off x="2865341" y="1550"/>
          <a:ext cx="2498917" cy="124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высокотехнологичные компоненты промышленного </a:t>
          </a:r>
          <a:r>
            <a:rPr lang="ru-RU" sz="1400" kern="1200" dirty="0" err="1" smtClean="0"/>
            <a:t>применения-различные</a:t>
          </a:r>
          <a:r>
            <a:rPr lang="ru-RU" sz="1400" kern="1200" dirty="0" smtClean="0"/>
            <a:t> приводы и системы</a:t>
          </a:r>
          <a:endParaRPr lang="ru-RU" sz="1400" kern="1200" dirty="0"/>
        </a:p>
      </dsp:txBody>
      <dsp:txXfrm>
        <a:off x="2865341" y="1550"/>
        <a:ext cx="2498917" cy="1249458"/>
      </dsp:txXfrm>
    </dsp:sp>
    <dsp:sp modelId="{380D752F-FFF9-4DF4-932C-7F70E7E1DA97}">
      <dsp:nvSpPr>
        <dsp:cNvPr id="0" name=""/>
        <dsp:cNvSpPr/>
      </dsp:nvSpPr>
      <dsp:spPr>
        <a:xfrm>
          <a:off x="1353496" y="3550012"/>
          <a:ext cx="2498917" cy="124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системы управления, которые используются для управления различными машинами</a:t>
          </a:r>
        </a:p>
      </dsp:txBody>
      <dsp:txXfrm>
        <a:off x="1353496" y="3550012"/>
        <a:ext cx="2498917" cy="1249458"/>
      </dsp:txXfrm>
    </dsp:sp>
    <dsp:sp modelId="{BDB9187B-4411-4782-B0EB-8B6E765ECDA5}">
      <dsp:nvSpPr>
        <dsp:cNvPr id="0" name=""/>
        <dsp:cNvSpPr/>
      </dsp:nvSpPr>
      <dsp:spPr>
        <a:xfrm>
          <a:off x="4377186" y="3550012"/>
          <a:ext cx="2498917" cy="124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системы, необходимые для правильной работы механизмов (системы смазки, топливные системы, системы охлаждения и  т.п.)</a:t>
          </a:r>
          <a:endParaRPr lang="ru-RU" sz="1400" kern="1200" dirty="0"/>
        </a:p>
      </dsp:txBody>
      <dsp:txXfrm>
        <a:off x="4377186" y="3550012"/>
        <a:ext cx="2498917" cy="1249458"/>
      </dsp:txXfrm>
    </dsp:sp>
    <dsp:sp modelId="{ACCDD6FA-EB32-4050-A2B7-F92306DB1A4C}">
      <dsp:nvSpPr>
        <dsp:cNvPr id="0" name=""/>
        <dsp:cNvSpPr/>
      </dsp:nvSpPr>
      <dsp:spPr>
        <a:xfrm>
          <a:off x="1396028" y="1709098"/>
          <a:ext cx="2498917" cy="124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устройства, взаимодействующие при помощи жидкости называются гидравлическими или сокращенно </a:t>
          </a:r>
          <a:r>
            <a:rPr lang="ru-RU" sz="1400" kern="1200" dirty="0" err="1" smtClean="0"/>
            <a:t>гидросистемами</a:t>
          </a:r>
          <a:endParaRPr lang="ru-RU" sz="1400" kern="1200" dirty="0"/>
        </a:p>
      </dsp:txBody>
      <dsp:txXfrm>
        <a:off x="1396028" y="1709098"/>
        <a:ext cx="2498917" cy="1249458"/>
      </dsp:txXfrm>
    </dsp:sp>
    <dsp:sp modelId="{F67079B7-C0C0-4078-8817-34753A138C4C}">
      <dsp:nvSpPr>
        <dsp:cNvPr id="0" name=""/>
        <dsp:cNvSpPr/>
      </dsp:nvSpPr>
      <dsp:spPr>
        <a:xfrm>
          <a:off x="4419717" y="1709098"/>
          <a:ext cx="2498917" cy="124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устройства, взаимодействующие при помощи воздуха называются пневматическими или сокращенно </a:t>
          </a:r>
          <a:r>
            <a:rPr lang="ru-RU" sz="1400" kern="1200" dirty="0" err="1" smtClean="0"/>
            <a:t>пневмосистемами</a:t>
          </a:r>
          <a:endParaRPr lang="ru-RU" sz="1400" kern="1200" dirty="0"/>
        </a:p>
      </dsp:txBody>
      <dsp:txXfrm>
        <a:off x="4419717" y="1709098"/>
        <a:ext cx="2498917" cy="1249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C1FAF-F7DF-46DC-849D-D01CCB0744AD}">
      <dsp:nvSpPr>
        <dsp:cNvPr id="0" name=""/>
        <dsp:cNvSpPr/>
      </dsp:nvSpPr>
      <dsp:spPr>
        <a:xfrm>
          <a:off x="32382" y="1749106"/>
          <a:ext cx="3037664" cy="1518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Системы управления: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приводы</a:t>
          </a:r>
          <a:endParaRPr lang="ru-RU" sz="2900" kern="1200" dirty="0"/>
        </a:p>
      </dsp:txBody>
      <dsp:txXfrm>
        <a:off x="76867" y="1793591"/>
        <a:ext cx="2948694" cy="1429862"/>
      </dsp:txXfrm>
    </dsp:sp>
    <dsp:sp modelId="{E2B58551-E226-470F-892E-DF58CEB4A8D1}">
      <dsp:nvSpPr>
        <dsp:cNvPr id="0" name=""/>
        <dsp:cNvSpPr/>
      </dsp:nvSpPr>
      <dsp:spPr>
        <a:xfrm rot="18329769">
          <a:off x="2619585" y="1606723"/>
          <a:ext cx="21483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48371" y="272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40061" y="1580260"/>
        <a:ext cx="107418" cy="107418"/>
      </dsp:txXfrm>
    </dsp:sp>
    <dsp:sp modelId="{A8BA744C-12EF-4449-AFD1-E9340F408855}">
      <dsp:nvSpPr>
        <dsp:cNvPr id="0" name=""/>
        <dsp:cNvSpPr/>
      </dsp:nvSpPr>
      <dsp:spPr>
        <a:xfrm>
          <a:off x="4317495" y="0"/>
          <a:ext cx="3037664" cy="1518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электрические</a:t>
          </a:r>
          <a:endParaRPr lang="ru-RU" sz="2900" kern="1200" dirty="0"/>
        </a:p>
      </dsp:txBody>
      <dsp:txXfrm>
        <a:off x="4361980" y="44485"/>
        <a:ext cx="2948694" cy="1429862"/>
      </dsp:txXfrm>
    </dsp:sp>
    <dsp:sp modelId="{D082F002-C974-41C2-B0DA-EFD1DC3FE5F9}">
      <dsp:nvSpPr>
        <dsp:cNvPr id="0" name=""/>
        <dsp:cNvSpPr/>
      </dsp:nvSpPr>
      <dsp:spPr>
        <a:xfrm rot="99130">
          <a:off x="3069787" y="2499267"/>
          <a:ext cx="124796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47967" y="272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2572" y="2495314"/>
        <a:ext cx="62398" cy="62398"/>
      </dsp:txXfrm>
    </dsp:sp>
    <dsp:sp modelId="{F5D33409-4C8F-4E42-93CB-36DE77E81745}">
      <dsp:nvSpPr>
        <dsp:cNvPr id="0" name=""/>
        <dsp:cNvSpPr/>
      </dsp:nvSpPr>
      <dsp:spPr>
        <a:xfrm>
          <a:off x="4317495" y="1785087"/>
          <a:ext cx="3037664" cy="1518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пневматические</a:t>
          </a:r>
          <a:endParaRPr lang="ru-RU" sz="2900" kern="1200" dirty="0"/>
        </a:p>
      </dsp:txBody>
      <dsp:txXfrm>
        <a:off x="4361980" y="1829572"/>
        <a:ext cx="2948694" cy="1429862"/>
      </dsp:txXfrm>
    </dsp:sp>
    <dsp:sp modelId="{5D4E3331-332B-48B9-A9C4-1A8D6EFBA413}">
      <dsp:nvSpPr>
        <dsp:cNvPr id="0" name=""/>
        <dsp:cNvSpPr/>
      </dsp:nvSpPr>
      <dsp:spPr>
        <a:xfrm rot="3270231">
          <a:off x="2619585" y="3355830"/>
          <a:ext cx="21483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48371" y="272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40061" y="3329367"/>
        <a:ext cx="107418" cy="107418"/>
      </dsp:txXfrm>
    </dsp:sp>
    <dsp:sp modelId="{49C049D3-2BDA-446C-8214-243FB95D8189}">
      <dsp:nvSpPr>
        <dsp:cNvPr id="0" name=""/>
        <dsp:cNvSpPr/>
      </dsp:nvSpPr>
      <dsp:spPr>
        <a:xfrm>
          <a:off x="4317495" y="3498213"/>
          <a:ext cx="3037664" cy="1518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гидравлические</a:t>
          </a:r>
          <a:endParaRPr lang="ru-RU" sz="2900" kern="1200" dirty="0"/>
        </a:p>
      </dsp:txBody>
      <dsp:txXfrm>
        <a:off x="4361980" y="3542698"/>
        <a:ext cx="2948694" cy="1429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4CB55-A0A1-48B1-960E-FDF936ED8272}">
      <dsp:nvSpPr>
        <dsp:cNvPr id="0" name=""/>
        <dsp:cNvSpPr/>
      </dsp:nvSpPr>
      <dsp:spPr>
        <a:xfrm>
          <a:off x="3037" y="3492"/>
          <a:ext cx="8223524" cy="938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Элементы привода</a:t>
          </a:r>
          <a:endParaRPr lang="ru-RU" sz="4200" kern="1200" dirty="0"/>
        </a:p>
      </dsp:txBody>
      <dsp:txXfrm>
        <a:off x="30515" y="30970"/>
        <a:ext cx="8168568" cy="883219"/>
      </dsp:txXfrm>
    </dsp:sp>
    <dsp:sp modelId="{1EE0622F-3784-46FC-8EA8-37A5F2CA7164}">
      <dsp:nvSpPr>
        <dsp:cNvPr id="0" name=""/>
        <dsp:cNvSpPr/>
      </dsp:nvSpPr>
      <dsp:spPr>
        <a:xfrm>
          <a:off x="3037" y="1119214"/>
          <a:ext cx="3946028" cy="2182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энергообеспечивающая</a:t>
          </a:r>
          <a:r>
            <a:rPr lang="ru-RU" sz="1800" kern="1200" dirty="0" smtClean="0"/>
            <a:t> подсистема привода (устройства для производства и подготовки сжатого воздуха: компрессоры, фильтры и т.п.)</a:t>
          </a:r>
          <a:endParaRPr lang="ru-RU" sz="1800" kern="1200" dirty="0"/>
        </a:p>
      </dsp:txBody>
      <dsp:txXfrm>
        <a:off x="66968" y="1183145"/>
        <a:ext cx="3818166" cy="2054904"/>
      </dsp:txXfrm>
    </dsp:sp>
    <dsp:sp modelId="{5F732091-3940-430D-8742-2C4D8514073A}">
      <dsp:nvSpPr>
        <dsp:cNvPr id="0" name=""/>
        <dsp:cNvSpPr/>
      </dsp:nvSpPr>
      <dsp:spPr>
        <a:xfrm>
          <a:off x="2170591" y="3483021"/>
          <a:ext cx="3946028" cy="2182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исполнительная подсистема привода (выполнение различных рабочих перемещений или создание усилий в машинах и  установках: </a:t>
          </a:r>
          <a:r>
            <a:rPr lang="ru-RU" sz="1800" kern="1200" dirty="0" err="1" smtClean="0"/>
            <a:t>пневмоцилиндры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пневмомоторы</a:t>
          </a:r>
          <a:r>
            <a:rPr lang="ru-RU" sz="1800" kern="1200" dirty="0" smtClean="0"/>
            <a:t> и т.п.)</a:t>
          </a:r>
          <a:endParaRPr lang="ru-RU" sz="1800" kern="1200" dirty="0"/>
        </a:p>
      </dsp:txBody>
      <dsp:txXfrm>
        <a:off x="2234522" y="3546952"/>
        <a:ext cx="3818166" cy="2054904"/>
      </dsp:txXfrm>
    </dsp:sp>
    <dsp:sp modelId="{03B052E9-7FBA-4041-853C-A3CF2CB8D4DA}">
      <dsp:nvSpPr>
        <dsp:cNvPr id="0" name=""/>
        <dsp:cNvSpPr/>
      </dsp:nvSpPr>
      <dsp:spPr>
        <a:xfrm>
          <a:off x="4280533" y="1119214"/>
          <a:ext cx="3946028" cy="2182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направляющая и регулирующая подсистемы привода (регулирование параметров сжатого воздуха, а также распределение и направление его потоков: клапаны давления, распределители и др. элементы )</a:t>
          </a:r>
          <a:endParaRPr lang="ru-RU" sz="1800" kern="1200" dirty="0"/>
        </a:p>
      </dsp:txBody>
      <dsp:txXfrm>
        <a:off x="4344464" y="1183145"/>
        <a:ext cx="3818166" cy="2054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C1FAF-F7DF-46DC-849D-D01CCB0744AD}">
      <dsp:nvSpPr>
        <dsp:cNvPr id="0" name=""/>
        <dsp:cNvSpPr/>
      </dsp:nvSpPr>
      <dsp:spPr>
        <a:xfrm>
          <a:off x="370383" y="1273803"/>
          <a:ext cx="3301233" cy="2397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Исполнительные механизмы</a:t>
          </a:r>
          <a:endParaRPr lang="ru-RU" sz="2800" kern="1200" dirty="0"/>
        </a:p>
      </dsp:txBody>
      <dsp:txXfrm>
        <a:off x="440601" y="1344021"/>
        <a:ext cx="3160797" cy="2256994"/>
      </dsp:txXfrm>
    </dsp:sp>
    <dsp:sp modelId="{E2B58551-E226-470F-892E-DF58CEB4A8D1}">
      <dsp:nvSpPr>
        <dsp:cNvPr id="0" name=""/>
        <dsp:cNvSpPr/>
      </dsp:nvSpPr>
      <dsp:spPr>
        <a:xfrm rot="18560587">
          <a:off x="3297112" y="1654045"/>
          <a:ext cx="204626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046267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69089" y="1630108"/>
        <a:ext cx="102313" cy="102313"/>
      </dsp:txXfrm>
    </dsp:sp>
    <dsp:sp modelId="{A8BA744C-12EF-4449-AFD1-E9340F408855}">
      <dsp:nvSpPr>
        <dsp:cNvPr id="0" name=""/>
        <dsp:cNvSpPr/>
      </dsp:nvSpPr>
      <dsp:spPr>
        <a:xfrm>
          <a:off x="4968875" y="142224"/>
          <a:ext cx="2991142" cy="1495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линейные пневмодвигатели – пневматические цилиндры</a:t>
          </a:r>
          <a:endParaRPr lang="ru-RU" sz="2100" kern="1200" dirty="0"/>
        </a:p>
      </dsp:txBody>
      <dsp:txXfrm>
        <a:off x="5012679" y="186028"/>
        <a:ext cx="2903534" cy="1407963"/>
      </dsp:txXfrm>
    </dsp:sp>
    <dsp:sp modelId="{D082F002-C974-41C2-B0DA-EFD1DC3FE5F9}">
      <dsp:nvSpPr>
        <dsp:cNvPr id="0" name=""/>
        <dsp:cNvSpPr/>
      </dsp:nvSpPr>
      <dsp:spPr>
        <a:xfrm rot="93698">
          <a:off x="3671376" y="2463014"/>
          <a:ext cx="130007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300074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88911" y="2457732"/>
        <a:ext cx="65003" cy="65003"/>
      </dsp:txXfrm>
    </dsp:sp>
    <dsp:sp modelId="{F5D33409-4C8F-4E42-93CB-36DE77E81745}">
      <dsp:nvSpPr>
        <dsp:cNvPr id="0" name=""/>
        <dsp:cNvSpPr/>
      </dsp:nvSpPr>
      <dsp:spPr>
        <a:xfrm>
          <a:off x="4971208" y="1760163"/>
          <a:ext cx="2991142" cy="1495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поворотные пневмодвигатели</a:t>
          </a:r>
          <a:endParaRPr lang="ru-RU" sz="2100" kern="1200" dirty="0"/>
        </a:p>
      </dsp:txBody>
      <dsp:txXfrm>
        <a:off x="5015012" y="1803967"/>
        <a:ext cx="2903534" cy="1407963"/>
      </dsp:txXfrm>
    </dsp:sp>
    <dsp:sp modelId="{5D4E3331-332B-48B9-A9C4-1A8D6EFBA413}">
      <dsp:nvSpPr>
        <dsp:cNvPr id="0" name=""/>
        <dsp:cNvSpPr/>
      </dsp:nvSpPr>
      <dsp:spPr>
        <a:xfrm rot="3180112">
          <a:off x="3241639" y="3307666"/>
          <a:ext cx="215954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159547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67424" y="3280897"/>
        <a:ext cx="107977" cy="107977"/>
      </dsp:txXfrm>
    </dsp:sp>
    <dsp:sp modelId="{49C049D3-2BDA-446C-8214-243FB95D8189}">
      <dsp:nvSpPr>
        <dsp:cNvPr id="0" name=""/>
        <dsp:cNvSpPr/>
      </dsp:nvSpPr>
      <dsp:spPr>
        <a:xfrm>
          <a:off x="4971208" y="3449466"/>
          <a:ext cx="2991142" cy="1495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пневмодвигатели вращательного действия – пневматические моторы</a:t>
          </a:r>
          <a:endParaRPr lang="ru-RU" sz="2100" kern="1200" dirty="0"/>
        </a:p>
      </dsp:txBody>
      <dsp:txXfrm>
        <a:off x="5015012" y="3493270"/>
        <a:ext cx="2903534" cy="1407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738D0-3012-4B6F-AC75-60551364E63C}">
      <dsp:nvSpPr>
        <dsp:cNvPr id="0" name=""/>
        <dsp:cNvSpPr/>
      </dsp:nvSpPr>
      <dsp:spPr>
        <a:xfrm>
          <a:off x="171103" y="2262460"/>
          <a:ext cx="4889105" cy="144634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latin typeface="+mj-lt"/>
          </a:endParaRPr>
        </a:p>
      </dsp:txBody>
      <dsp:txXfrm>
        <a:off x="241708" y="2333065"/>
        <a:ext cx="4747895" cy="1305139"/>
      </dsp:txXfrm>
    </dsp:sp>
    <dsp:sp modelId="{96DC6FE8-CB24-4418-8A05-6A1CF2295E71}">
      <dsp:nvSpPr>
        <dsp:cNvPr id="0" name=""/>
        <dsp:cNvSpPr/>
      </dsp:nvSpPr>
      <dsp:spPr>
        <a:xfrm>
          <a:off x="0" y="576062"/>
          <a:ext cx="5102225" cy="12168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latin typeface="+mj-lt"/>
          </a:endParaRPr>
        </a:p>
      </dsp:txBody>
      <dsp:txXfrm>
        <a:off x="59399" y="635461"/>
        <a:ext cx="4983427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FEBF5-AC07-4DCD-8F01-371B33EB01F4}">
      <dsp:nvSpPr>
        <dsp:cNvPr id="0" name=""/>
        <dsp:cNvSpPr/>
      </dsp:nvSpPr>
      <dsp:spPr>
        <a:xfrm>
          <a:off x="5270568" y="2653313"/>
          <a:ext cx="91440" cy="659047"/>
        </a:xfrm>
        <a:custGeom>
          <a:avLst/>
          <a:gdLst/>
          <a:ahLst/>
          <a:cxnLst/>
          <a:rect l="0" t="0" r="0" b="0"/>
          <a:pathLst>
            <a:path>
              <a:moveTo>
                <a:pt x="60857" y="0"/>
              </a:moveTo>
              <a:lnTo>
                <a:pt x="60857" y="430656"/>
              </a:lnTo>
              <a:lnTo>
                <a:pt x="45720" y="430656"/>
              </a:lnTo>
              <a:lnTo>
                <a:pt x="45720" y="65904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41BB2-FDC2-4091-BF5A-0CBA4A015CE8}">
      <dsp:nvSpPr>
        <dsp:cNvPr id="0" name=""/>
        <dsp:cNvSpPr/>
      </dsp:nvSpPr>
      <dsp:spPr>
        <a:xfrm>
          <a:off x="3625400" y="438912"/>
          <a:ext cx="1706025" cy="64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83"/>
              </a:lnTo>
              <a:lnTo>
                <a:pt x="1706025" y="420483"/>
              </a:lnTo>
              <a:lnTo>
                <a:pt x="1706025" y="6488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56AE4-B06F-4FC2-BAF3-BBBE691055A4}">
      <dsp:nvSpPr>
        <dsp:cNvPr id="0" name=""/>
        <dsp:cNvSpPr/>
      </dsp:nvSpPr>
      <dsp:spPr>
        <a:xfrm>
          <a:off x="1904300" y="2653313"/>
          <a:ext cx="91440" cy="648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261"/>
              </a:lnTo>
              <a:lnTo>
                <a:pt x="50133" y="420261"/>
              </a:lnTo>
              <a:lnTo>
                <a:pt x="50133" y="6486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2789E-3836-4EFC-8C60-70514CA9B674}">
      <dsp:nvSpPr>
        <dsp:cNvPr id="0" name=""/>
        <dsp:cNvSpPr/>
      </dsp:nvSpPr>
      <dsp:spPr>
        <a:xfrm>
          <a:off x="1950020" y="438912"/>
          <a:ext cx="1675380" cy="648875"/>
        </a:xfrm>
        <a:custGeom>
          <a:avLst/>
          <a:gdLst/>
          <a:ahLst/>
          <a:cxnLst/>
          <a:rect l="0" t="0" r="0" b="0"/>
          <a:pathLst>
            <a:path>
              <a:moveTo>
                <a:pt x="1675380" y="0"/>
              </a:moveTo>
              <a:lnTo>
                <a:pt x="1675380" y="420483"/>
              </a:lnTo>
              <a:lnTo>
                <a:pt x="0" y="420483"/>
              </a:lnTo>
              <a:lnTo>
                <a:pt x="0" y="6488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5AE9F-69CB-4C1E-A3A4-CFC943A5AE85}">
      <dsp:nvSpPr>
        <dsp:cNvPr id="0" name=""/>
        <dsp:cNvSpPr/>
      </dsp:nvSpPr>
      <dsp:spPr>
        <a:xfrm>
          <a:off x="2392703" y="-260236"/>
          <a:ext cx="2465394" cy="699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87F98-DD58-4397-A573-8860BA74ECA8}">
      <dsp:nvSpPr>
        <dsp:cNvPr id="0" name=""/>
        <dsp:cNvSpPr/>
      </dsp:nvSpPr>
      <dsp:spPr>
        <a:xfrm>
          <a:off x="2666636" y="0"/>
          <a:ext cx="2465394" cy="699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Пневматические</a:t>
          </a:r>
          <a:r>
            <a:rPr lang="ru-RU" sz="1200" kern="1200" dirty="0" smtClean="0"/>
            <a:t> </a:t>
          </a:r>
          <a:r>
            <a:rPr lang="ru-RU" sz="1600" kern="1200" dirty="0" smtClean="0"/>
            <a:t>цилиндры</a:t>
          </a:r>
          <a:endParaRPr lang="ru-RU" sz="1600" kern="1200" dirty="0"/>
        </a:p>
      </dsp:txBody>
      <dsp:txXfrm>
        <a:off x="2687113" y="20477"/>
        <a:ext cx="2424440" cy="658194"/>
      </dsp:txXfrm>
    </dsp:sp>
    <dsp:sp modelId="{443132F9-49CF-4057-A149-CFA55CDCD73F}">
      <dsp:nvSpPr>
        <dsp:cNvPr id="0" name=""/>
        <dsp:cNvSpPr/>
      </dsp:nvSpPr>
      <dsp:spPr>
        <a:xfrm>
          <a:off x="717322" y="1087787"/>
          <a:ext cx="2465394" cy="1565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3C846-9585-4693-A499-E7FFF813BEBF}">
      <dsp:nvSpPr>
        <dsp:cNvPr id="0" name=""/>
        <dsp:cNvSpPr/>
      </dsp:nvSpPr>
      <dsp:spPr>
        <a:xfrm>
          <a:off x="991255" y="1348023"/>
          <a:ext cx="2465394" cy="1565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пневмоцилиндры</a:t>
          </a:r>
          <a:r>
            <a:rPr lang="ru-RU" sz="1600" kern="1200" dirty="0" smtClean="0"/>
            <a:t> одностороннего действия – подача сжатого воздуха в них осуществляется для выполнения рабочего хода в одном направлении  </a:t>
          </a:r>
          <a:endParaRPr lang="ru-RU" sz="1600" kern="1200" dirty="0"/>
        </a:p>
      </dsp:txBody>
      <dsp:txXfrm>
        <a:off x="1037108" y="1393876"/>
        <a:ext cx="2373688" cy="1473819"/>
      </dsp:txXfrm>
    </dsp:sp>
    <dsp:sp modelId="{99404D7B-CE16-457D-965A-4EC5FB5B7C88}">
      <dsp:nvSpPr>
        <dsp:cNvPr id="0" name=""/>
        <dsp:cNvSpPr/>
      </dsp:nvSpPr>
      <dsp:spPr>
        <a:xfrm>
          <a:off x="500059" y="3301965"/>
          <a:ext cx="2908746" cy="1917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67E56-0828-4DB4-960A-41FA7C634EFA}">
      <dsp:nvSpPr>
        <dsp:cNvPr id="0" name=""/>
        <dsp:cNvSpPr/>
      </dsp:nvSpPr>
      <dsp:spPr>
        <a:xfrm>
          <a:off x="773992" y="3562201"/>
          <a:ext cx="2908746" cy="1917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Пневмоцилиндры</a:t>
          </a:r>
          <a:r>
            <a:rPr lang="ru-RU" sz="1300" kern="1200" dirty="0" smtClean="0"/>
            <a:t> одностороннего действия применяют в </a:t>
          </a:r>
          <a:r>
            <a:rPr lang="ru-RU" sz="1300" kern="1200" dirty="0" err="1" smtClean="0"/>
            <a:t>вытал-кивателях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отсекателях</a:t>
          </a:r>
          <a:r>
            <a:rPr lang="ru-RU" sz="1300" kern="1200" dirty="0" smtClean="0"/>
            <a:t>, в зажимных, конструкциях и т.п. Рабочий ход в них осуществляется под действием сжатого воздуха, а в исходную позицию шток возвращается встроенной </a:t>
          </a:r>
          <a:r>
            <a:rPr lang="ru-RU" sz="1300" kern="1200" dirty="0" err="1" smtClean="0"/>
            <a:t>пружи-ной</a:t>
          </a:r>
          <a:r>
            <a:rPr lang="ru-RU" sz="1300" kern="1200" dirty="0" smtClean="0"/>
            <a:t> либо от внешней нагрузки</a:t>
          </a:r>
          <a:endParaRPr lang="ru-RU" sz="1300" kern="1200" dirty="0"/>
        </a:p>
      </dsp:txBody>
      <dsp:txXfrm>
        <a:off x="830163" y="3618372"/>
        <a:ext cx="2796404" cy="1805474"/>
      </dsp:txXfrm>
    </dsp:sp>
    <dsp:sp modelId="{B52037C5-396A-4DFA-B8A0-DA819202F54C}">
      <dsp:nvSpPr>
        <dsp:cNvPr id="0" name=""/>
        <dsp:cNvSpPr/>
      </dsp:nvSpPr>
      <dsp:spPr>
        <a:xfrm>
          <a:off x="4098728" y="1087787"/>
          <a:ext cx="2465394" cy="1565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0C92F-ED4D-4DE4-A012-DDE63ACA3F0B}">
      <dsp:nvSpPr>
        <dsp:cNvPr id="0" name=""/>
        <dsp:cNvSpPr/>
      </dsp:nvSpPr>
      <dsp:spPr>
        <a:xfrm>
          <a:off x="4372661" y="1348023"/>
          <a:ext cx="2465394" cy="1565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пневмоцилиндры</a:t>
          </a:r>
          <a:r>
            <a:rPr lang="ru-RU" sz="1700" kern="1200" dirty="0" smtClean="0"/>
            <a:t> двустороннего действия – полезная работа совершается ими как при прямом, так и при обратном ходе поршня</a:t>
          </a:r>
        </a:p>
      </dsp:txBody>
      <dsp:txXfrm>
        <a:off x="4418514" y="1393876"/>
        <a:ext cx="2373688" cy="1473819"/>
      </dsp:txXfrm>
    </dsp:sp>
    <dsp:sp modelId="{F58F7DDA-6B9E-4C6C-8E8A-C079515A9893}">
      <dsp:nvSpPr>
        <dsp:cNvPr id="0" name=""/>
        <dsp:cNvSpPr/>
      </dsp:nvSpPr>
      <dsp:spPr>
        <a:xfrm>
          <a:off x="3888430" y="3312360"/>
          <a:ext cx="2855716" cy="194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AF0FD-56BB-4EE9-961E-AF869401A4D5}">
      <dsp:nvSpPr>
        <dsp:cNvPr id="0" name=""/>
        <dsp:cNvSpPr/>
      </dsp:nvSpPr>
      <dsp:spPr>
        <a:xfrm>
          <a:off x="4162363" y="3572596"/>
          <a:ext cx="2855716" cy="194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Пневмоцилиндры</a:t>
          </a:r>
          <a:r>
            <a:rPr lang="ru-RU" sz="1200" kern="1200" dirty="0" smtClean="0"/>
            <a:t> двустороннего действия применяют в тех случаях, когда требуется передавать рабочее усилие при линейных </a:t>
          </a:r>
          <a:r>
            <a:rPr lang="ru-RU" sz="1200" kern="1200" dirty="0" err="1" smtClean="0"/>
            <a:t>перемеще-ниях</a:t>
          </a:r>
          <a:r>
            <a:rPr lang="ru-RU" sz="1200" kern="1200" dirty="0" smtClean="0"/>
            <a:t> в обоих направлениях, например при перемещении, установке, подъеме и опускании рабочих органов машин и других производственно-технологических операциях</a:t>
          </a:r>
          <a:endParaRPr lang="ru-RU" sz="1200" kern="1200" dirty="0"/>
        </a:p>
      </dsp:txBody>
      <dsp:txXfrm>
        <a:off x="4219309" y="3629542"/>
        <a:ext cx="2741824" cy="1830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A7A61-A021-4322-8B35-E0BBEAF90702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228F-7AF9-41A3-B00F-1577278E6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9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228F-7AF9-41A3-B00F-1577278E634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4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F366D7-76D5-4BAB-A4C4-F89FA3D029E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133C5F-2167-4165-9C7F-388A8B422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48;&#1090;&#1086;&#1075;%20&#1087;&#1088;&#1077;&#1079;&#1077;&#1085;&#1090;&#1072;&#1094;&#1080;&#1080;%20&#1055;&#1085;&#1077;&#1074;&#1084;&#1072;&#1090;&#1080;&#1082;&#1072;\&#1041;&#1077;&#1079;%20&#1079;&#1074;&#1091;&#1082;&#1072;.wmv" TargetMode="External"/><Relationship Id="rId1" Type="http://schemas.microsoft.com/office/2007/relationships/media" Target="file:///F:\&#1048;&#1090;&#1086;&#1075;%20&#1087;&#1088;&#1077;&#1079;&#1077;&#1085;&#1090;&#1072;&#1094;&#1080;&#1080;%20&#1055;&#1085;&#1077;&#1074;&#1084;&#1072;&#1090;&#1080;&#1082;&#1072;\&#1041;&#1077;&#1079;%20&#1079;&#1074;&#1091;&#1082;&#1072;.wmv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237\Desktop\3%20&#1082;&#1083;&#1072;&#1089;&#1089;%20&#1087;&#1088;&#1077;&#1079;&#1077;&#1085;&#1090;&#1072;&#1094;&#1080;&#1080;\&#1048;&#1090;&#1086;&#1075;%20&#1087;&#1088;&#1077;&#1079;&#1077;&#1085;&#1090;&#1072;&#1094;&#1080;&#1080;%20&#1055;&#1085;&#1077;&#1074;&#1084;&#1072;&#1090;&#1080;&#1082;&#1072;\&#1052;&#1077;&#1088;&#1089;%202%20&#1073;&#1077;&#1079;%20&#1079;&#1074;&#1091;&#1082;&#1072;.wmv" TargetMode="External"/><Relationship Id="rId1" Type="http://schemas.microsoft.com/office/2007/relationships/media" Target="file:///C:\Users\237\Desktop\3%20&#1082;&#1083;&#1072;&#1089;&#1089;%20&#1087;&#1088;&#1077;&#1079;&#1077;&#1085;&#1090;&#1072;&#1094;&#1080;&#1080;\&#1048;&#1090;&#1086;&#1075;%20&#1087;&#1088;&#1077;&#1079;&#1077;&#1085;&#1090;&#1072;&#1094;&#1080;&#1080;%20&#1055;&#1085;&#1077;&#1074;&#1084;&#1072;&#1090;&#1080;&#1082;&#1072;\&#1052;&#1077;&#1088;&#1089;%202%20&#1073;&#1077;&#1079;%20&#1079;&#1074;&#1091;&#1082;&#1072;.wmv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6912768" cy="180019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Работа пневматических</a:t>
            </a:r>
            <a:br>
              <a:rPr lang="ru-RU" sz="4800" dirty="0" smtClean="0"/>
            </a:br>
            <a:r>
              <a:rPr lang="ru-RU" sz="4800" dirty="0"/>
              <a:t>	</a:t>
            </a:r>
            <a:r>
              <a:rPr lang="ru-RU" sz="4800" dirty="0" smtClean="0"/>
              <a:t>    цилиндров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4365104"/>
            <a:ext cx="6287616" cy="2304256"/>
          </a:xfrm>
        </p:spPr>
        <p:txBody>
          <a:bodyPr/>
          <a:lstStyle/>
          <a:p>
            <a:r>
              <a:rPr lang="ru-RU" dirty="0" smtClean="0"/>
              <a:t>Выполнил: учащийся 3 «В» класса</a:t>
            </a:r>
          </a:p>
          <a:p>
            <a:r>
              <a:rPr lang="ru-RU" dirty="0"/>
              <a:t>	</a:t>
            </a:r>
            <a:r>
              <a:rPr lang="ru-RU" dirty="0" smtClean="0"/>
              <a:t>	МБОУ СОШ №5 г. Реутов</a:t>
            </a:r>
          </a:p>
          <a:p>
            <a:r>
              <a:rPr lang="ru-RU" dirty="0"/>
              <a:t>	</a:t>
            </a:r>
            <a:r>
              <a:rPr lang="ru-RU" dirty="0" smtClean="0"/>
              <a:t>	Черенков Дмитрий</a:t>
            </a:r>
          </a:p>
          <a:p>
            <a:r>
              <a:rPr lang="ru-RU" dirty="0" smtClean="0"/>
              <a:t>Учитель: Зуйлова Нина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824281"/>
      </p:ext>
    </p:extLst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/>
              <a:t>Работа пневматических цилиндров на примере придуманной мной модели</a:t>
            </a:r>
            <a:endParaRPr lang="ru-RU" sz="3200" dirty="0"/>
          </a:p>
        </p:txBody>
      </p:sp>
      <p:pic>
        <p:nvPicPr>
          <p:cNvPr id="9" name="Без звука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922463"/>
            <a:ext cx="6096000" cy="4572000"/>
          </a:xfrm>
          <a:prstGeom prst="rect">
            <a:avLst/>
          </a:prstGeom>
        </p:spPr>
      </p:pic>
      <p:pic>
        <p:nvPicPr>
          <p:cNvPr id="5" name="Без звука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47664" y="1916832"/>
            <a:ext cx="6096000" cy="4572000"/>
          </a:xfrm>
          <a:prstGeom prst="rect">
            <a:avLst/>
          </a:prstGeom>
        </p:spPr>
      </p:pic>
      <p:pic>
        <p:nvPicPr>
          <p:cNvPr id="6" name="Без звука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34344" y="19224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1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21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Autofit/>
          </a:bodyPr>
          <a:lstStyle/>
          <a:p>
            <a:pPr lvl="0" algn="ctr"/>
            <a:r>
              <a:rPr lang="ru-RU" sz="3100" dirty="0" smtClean="0"/>
              <a:t>Работа пневматических цилиндров на примере модели </a:t>
            </a:r>
            <a:r>
              <a:rPr lang="ru-RU" sz="3100" dirty="0" err="1" smtClean="0"/>
              <a:t>Mercedes-Benz</a:t>
            </a:r>
            <a:r>
              <a:rPr lang="ru-RU" sz="3100" dirty="0" smtClean="0"/>
              <a:t> </a:t>
            </a:r>
            <a:r>
              <a:rPr lang="ru-RU" sz="3100" dirty="0" err="1" smtClean="0"/>
              <a:t>Arocs</a:t>
            </a:r>
            <a:r>
              <a:rPr lang="ru-RU" sz="3100" dirty="0" smtClean="0"/>
              <a:t> 3245 (</a:t>
            </a:r>
            <a:r>
              <a:rPr lang="en-US" sz="3100" dirty="0" smtClean="0"/>
              <a:t>Lego </a:t>
            </a:r>
            <a:r>
              <a:rPr lang="en-US" sz="3100" dirty="0" err="1" smtClean="0"/>
              <a:t>Technic</a:t>
            </a:r>
            <a:r>
              <a:rPr lang="ru-RU" sz="3100" dirty="0" smtClean="0"/>
              <a:t>)</a:t>
            </a:r>
            <a:endParaRPr lang="ru-RU" sz="3100" dirty="0"/>
          </a:p>
        </p:txBody>
      </p:sp>
      <p:pic>
        <p:nvPicPr>
          <p:cNvPr id="6" name="Мерс 2 без звука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21256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pPr lvl="0"/>
            <a:r>
              <a:rPr lang="ru-RU" dirty="0" err="1" smtClean="0"/>
              <a:t>Маколи</a:t>
            </a:r>
            <a:r>
              <a:rPr lang="ru-RU" dirty="0" smtClean="0"/>
              <a:t> Д., Как все устроено. Иллюстрированная энциклопедия устройств и механизмов – «Манн, Иванов и Фербер», 2014г.</a:t>
            </a:r>
          </a:p>
          <a:p>
            <a:pPr lvl="0"/>
            <a:r>
              <a:rPr lang="ru-RU" dirty="0" smtClean="0"/>
              <a:t>ООО «</a:t>
            </a:r>
            <a:r>
              <a:rPr lang="ru-RU" dirty="0" err="1" smtClean="0"/>
              <a:t>Кампневмомаш</a:t>
            </a:r>
            <a:r>
              <a:rPr lang="ru-RU" dirty="0" smtClean="0"/>
              <a:t>» – http://kampm.ru/</a:t>
            </a:r>
          </a:p>
          <a:p>
            <a:pPr lvl="0"/>
            <a:r>
              <a:rPr lang="ru-RU" dirty="0" smtClean="0"/>
              <a:t>http://www.hydro-pnevmo.ru/</a:t>
            </a:r>
          </a:p>
          <a:p>
            <a:pPr lvl="0"/>
            <a:r>
              <a:rPr lang="ru-RU" dirty="0" smtClean="0"/>
              <a:t>Энциклопедия </a:t>
            </a:r>
            <a:r>
              <a:rPr lang="ru-RU" dirty="0" err="1" smtClean="0"/>
              <a:t>Википедия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9912072"/>
              </p:ext>
            </p:extLst>
          </p:nvPr>
        </p:nvGraphicFramePr>
        <p:xfrm>
          <a:off x="755576" y="476672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Основы </a:t>
            </a:r>
            <a:r>
              <a:rPr lang="ru-RU" dirty="0" err="1" smtClean="0"/>
              <a:t>пневмопривода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8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052736"/>
          <a:ext cx="7355160" cy="50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66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Физические основы функционирования </a:t>
            </a:r>
            <a:r>
              <a:rPr lang="ru-RU" sz="3400" dirty="0" err="1" smtClean="0"/>
              <a:t>пневмосистем</a:t>
            </a:r>
            <a:endParaRPr lang="ru-RU" sz="3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89138"/>
          <a:ext cx="82296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/>
          <a:lstStyle/>
          <a:p>
            <a:pPr algn="ctr"/>
            <a:r>
              <a:rPr lang="ru-RU" dirty="0" err="1" smtClean="0"/>
              <a:t>Пневмосистемы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1"/>
          <a:ext cx="8229600" cy="49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71712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/>
              <a:t>Пневматические цилиндры</a:t>
            </a:r>
            <a:endParaRPr lang="ru-RU" sz="40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53496" y="1772815"/>
            <a:ext cx="3383280" cy="3744417"/>
          </a:xfrm>
        </p:spPr>
        <p:txBody>
          <a:bodyPr>
            <a:normAutofit/>
          </a:bodyPr>
          <a:lstStyle/>
          <a:p>
            <a:pPr lvl="0"/>
            <a:r>
              <a:rPr lang="ru-RU" sz="2800" dirty="0" err="1" smtClean="0"/>
              <a:t>пневмоцилиндры</a:t>
            </a:r>
            <a:r>
              <a:rPr lang="ru-RU" sz="2800" dirty="0" smtClean="0"/>
              <a:t> одностороннего действия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пневмоцилиндры</a:t>
            </a:r>
            <a:r>
              <a:rPr lang="ru-RU" sz="2800" dirty="0" smtClean="0"/>
              <a:t> двустороннего действия</a:t>
            </a:r>
          </a:p>
          <a:p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52400" y="1412775"/>
          <a:ext cx="5102225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71600" y="764704"/>
          <a:ext cx="756084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34930</TotalTime>
  <Words>238</Words>
  <Application>Microsoft Office PowerPoint</Application>
  <PresentationFormat>Экран (4:3)</PresentationFormat>
  <Paragraphs>47</Paragraphs>
  <Slides>12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Trebuchet MS</vt:lpstr>
      <vt:lpstr>Wingdings 2</vt:lpstr>
      <vt:lpstr>Городская</vt:lpstr>
      <vt:lpstr>Работа пневматических      цилиндров</vt:lpstr>
      <vt:lpstr>Презентация PowerPoint</vt:lpstr>
      <vt:lpstr>Основы пневмопривода</vt:lpstr>
      <vt:lpstr>Презентация PowerPoint</vt:lpstr>
      <vt:lpstr>Презентация PowerPoint</vt:lpstr>
      <vt:lpstr>Физические основы функционирования пневмосистем</vt:lpstr>
      <vt:lpstr>Пневмосистемы</vt:lpstr>
      <vt:lpstr>Пневматические цилиндры</vt:lpstr>
      <vt:lpstr>Презентация PowerPoint</vt:lpstr>
      <vt:lpstr>Работа пневматических цилиндров на примере придуманной мной модели</vt:lpstr>
      <vt:lpstr>Работа пневматических цилиндров на примере модели Mercedes-Benz Arocs 3245 (Lego Technic)</vt:lpstr>
      <vt:lpstr>Библиография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Пузя</dc:creator>
  <cp:lastModifiedBy>Нина Зуйлова</cp:lastModifiedBy>
  <cp:revision>802</cp:revision>
  <dcterms:created xsi:type="dcterms:W3CDTF">2016-10-02T15:23:36Z</dcterms:created>
  <dcterms:modified xsi:type="dcterms:W3CDTF">2017-03-19T19:42:32Z</dcterms:modified>
</cp:coreProperties>
</file>