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9" r:id="rId3"/>
    <p:sldId id="264" r:id="rId4"/>
    <p:sldId id="268" r:id="rId5"/>
    <p:sldId id="269" r:id="rId6"/>
    <p:sldId id="270" r:id="rId7"/>
    <p:sldId id="271" r:id="rId8"/>
    <p:sldId id="272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70994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2BEDAA-AE24-4843-B295-413255661370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4CC492-A3D6-4424-A53A-42BB8025C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06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EB34-3D08-4C8D-8362-6730989214A9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0A7C-0656-40AB-83CA-6B502610E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1E64-581C-4241-AFC0-F260A4915295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B044-7859-498E-9005-DD412D1D6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0BB1-98F0-470C-8CBB-961D565F4E71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943F-B2D9-4CCC-8F54-B78E2B418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F167-ACE9-49FE-BC54-94BBAA00E51E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22F6-C5E7-4889-93BA-B070EE90C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B4F2-E3B5-4D2E-BEA6-FCA279D47C52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139D4-763F-4A1B-BE44-CA9E75535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D934-B8E2-471F-A350-42308A8B4A58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8BD4-E302-406D-A8E2-F22FDD2B0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C5E9-7A73-4760-9E96-30C82274965C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E900A-91B9-407E-8274-B8C592D1F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0E3C-659B-4FBE-B56E-B799AB36F7E5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BE0E-6A8A-42AA-8EB3-56FC8DF2B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3FFB-7A63-46D6-9765-1B281A0B710E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944A-88F5-459B-98D2-7004B92CE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A657-61A8-415F-BAFE-0EB42E322870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91A2-6C8D-413D-8DAB-400FBB875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13C6-37A1-475E-8A53-BEF08163A2E8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7E5A-5C7C-417A-9D49-C2D57227F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44F6F-46FC-42AC-8565-FB8DCAEEC530}" type="datetimeFigureOut">
              <a:rPr lang="ru-RU"/>
              <a:pPr>
                <a:defRPr/>
              </a:pPr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3E6AD-3A85-4FC9-A867-46AE0713C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960992" y="1185640"/>
            <a:ext cx="7488832" cy="901773"/>
          </a:xfrm>
          <a:prstGeom prst="rect">
            <a:avLst/>
          </a:prstGeom>
          <a:gradFill>
            <a:gsLst>
              <a:gs pos="0">
                <a:srgbClr val="5E9EFF">
                  <a:lumMod val="97000"/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342900" indent="-342900" algn="ctr">
              <a:lnSpc>
                <a:spcPct val="80000"/>
              </a:lnSpc>
              <a:spcBef>
                <a:spcPct val="20000"/>
              </a:spcBef>
              <a:buFontTx/>
              <a:buNone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</a:rPr>
              <a:t>Проект «Разнообразие природы родного края»</a:t>
            </a:r>
            <a:endParaRPr lang="ru-RU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4427984" y="4437063"/>
            <a:ext cx="4176713" cy="1728787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+mn-cs"/>
              </a:rPr>
              <a:t>Подготовил: Панин Дмитрий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+mn-cs"/>
              </a:rPr>
              <a:t>у</a:t>
            </a: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+mn-cs"/>
              </a:rPr>
              <a:t>ченик 3  класса «В»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+mn-cs"/>
              </a:rPr>
              <a:t>средней школы № 5 г. Реутов</a:t>
            </a:r>
            <a:endParaRPr lang="ru-RU" altLang="ru-RU" sz="2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Line 16"/>
          <p:cNvSpPr>
            <a:spLocks noChangeShapeType="1"/>
          </p:cNvSpPr>
          <p:nvPr/>
        </p:nvSpPr>
        <p:spPr bwMode="gray">
          <a:xfrm>
            <a:off x="657225" y="208121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gray">
          <a:xfrm rot="3419336">
            <a:off x="373062" y="15049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gray">
          <a:xfrm>
            <a:off x="1150938" y="1581150"/>
            <a:ext cx="709347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Растительный мир Московской области</a:t>
            </a:r>
            <a:endParaRPr lang="en-US" alt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gray">
          <a:xfrm>
            <a:off x="428625" y="15478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5368" name="Line 16"/>
          <p:cNvSpPr>
            <a:spLocks noChangeShapeType="1"/>
          </p:cNvSpPr>
          <p:nvPr/>
        </p:nvSpPr>
        <p:spPr bwMode="gray">
          <a:xfrm>
            <a:off x="633413" y="2855913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gray">
          <a:xfrm rot="3419336">
            <a:off x="349250" y="227965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gray">
          <a:xfrm>
            <a:off x="1127125" y="2355850"/>
            <a:ext cx="690125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мир Московской области</a:t>
            </a:r>
            <a:endParaRPr lang="en-US" alt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Text Box 19"/>
          <p:cNvSpPr txBox="1">
            <a:spLocks noChangeArrowheads="1"/>
          </p:cNvSpPr>
          <p:nvPr/>
        </p:nvSpPr>
        <p:spPr bwMode="gray">
          <a:xfrm>
            <a:off x="403225" y="2322513"/>
            <a:ext cx="35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>
                <a:solidFill>
                  <a:srgbClr val="FFFFFF"/>
                </a:solidFill>
              </a:rPr>
              <a:t>2</a:t>
            </a:r>
            <a:endParaRPr lang="en-US" altLang="ru-RU" sz="2400" b="1">
              <a:solidFill>
                <a:srgbClr val="FFFFFF"/>
              </a:solidFill>
            </a:endParaRPr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gray">
          <a:xfrm>
            <a:off x="684213" y="3703638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gray">
          <a:xfrm rot="3419336">
            <a:off x="400050" y="312737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gray">
          <a:xfrm>
            <a:off x="1177924" y="3203575"/>
            <a:ext cx="6418411" cy="8318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ресурсы Московской области</a:t>
            </a:r>
            <a:endParaRPr lang="en-US" alt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ru-RU" sz="2400" b="1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5375" name="Text Box 19"/>
          <p:cNvSpPr txBox="1">
            <a:spLocks noChangeArrowheads="1"/>
          </p:cNvSpPr>
          <p:nvPr/>
        </p:nvSpPr>
        <p:spPr bwMode="gray">
          <a:xfrm>
            <a:off x="455613" y="317023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>
                <a:solidFill>
                  <a:srgbClr val="FFFFFF"/>
                </a:solidFill>
              </a:rPr>
              <a:t>3</a:t>
            </a:r>
            <a:endParaRPr lang="en-US" altLang="ru-RU" sz="2400" b="1">
              <a:solidFill>
                <a:srgbClr val="FFFFFF"/>
              </a:solidFill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2843213" y="3870325"/>
            <a:ext cx="3924300" cy="158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l">
              <a:defRPr/>
            </a:pPr>
            <a:endParaRPr lang="ru-RU" alt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2008" y="351891"/>
            <a:ext cx="7772400" cy="1470025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 проекта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 txBox="1">
            <a:spLocks noChangeArrowheads="1"/>
          </p:cNvSpPr>
          <p:nvPr/>
        </p:nvSpPr>
        <p:spPr bwMode="auto">
          <a:xfrm>
            <a:off x="414338" y="18864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Растительный мир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Ввиду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того что Московская область расположена в лесной и лесостепной зонах, густые леса занимают около сорока процентов общей площади территории.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центре преобладают хвойные деревья, то южнее располагаются широколиственные леса. Сюда входят дуб, осина, а также вяз и клен с острыми листьями. На южной окраине преобладает лесостепная зона. Охрана природы Московской области чрезвычайно важна, поскольку множество растений занесены в Красную книгу Российской Федерации. Сюда относятся водяной орех, венерин башмачок и другие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особенности природы москов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9" y="4077072"/>
            <a:ext cx="333375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апа\Desktop\94e4a02a77f3bbad9aa15d6288ffeb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503079" cy="262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 txBox="1">
            <a:spLocks noChangeArrowheads="1"/>
          </p:cNvSpPr>
          <p:nvPr/>
        </p:nvSpPr>
        <p:spPr bwMode="auto">
          <a:xfrm>
            <a:off x="414338" y="5492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0260" y="332656"/>
            <a:ext cx="8244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Животный мир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 Московской области богат. Можно встретить барсуков, белок, бобров, выдр, енотовидных собак, ежей, зайцев (беляки и русаки), землероек, ласок, лисиц, лосей, кабанов, косулей, кротов, серых и черных крыс, лесных куниц, мышей, норок, оленей, ондатр, полевок и других. Разнообразие природы Московской области не ограничивается перечисленными видами. На границах можно встретить медведя, рысь, волка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http://900igr.net/up/datai/152870/0011-015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53692"/>
            <a:ext cx="2673333" cy="188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zt16.ru/wp-content/uploads/2016/09/vstrecha-s-medved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2216957" cy="16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odonews.com/i/full1336203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9124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9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 txBox="1">
            <a:spLocks noChangeArrowheads="1"/>
          </p:cNvSpPr>
          <p:nvPr/>
        </p:nvSpPr>
        <p:spPr bwMode="auto">
          <a:xfrm>
            <a:off x="35496" y="-17555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Подмосковье насчитывают более десятка видов летучих мышей.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имеются сведения о том, что в данной местности существуют небольшие популяции болотных черепах. </a:t>
            </a:r>
          </a:p>
        </p:txBody>
      </p:sp>
      <p:pic>
        <p:nvPicPr>
          <p:cNvPr id="4098" name="Picture 2" descr="http://mfina.ru/wp-content/uploads/2016/10/GMKn00xJ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6" y="3140968"/>
            <a:ext cx="3594246" cy="239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xx-centure.com.ua/wp-content/uploads/2016/05/0_1e91e_31efb3b6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107334"/>
            <a:ext cx="3125331" cy="22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1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 txBox="1">
            <a:spLocks noChangeArrowheads="1"/>
          </p:cNvSpPr>
          <p:nvPr/>
        </p:nvSpPr>
        <p:spPr bwMode="auto">
          <a:xfrm>
            <a:off x="323528" y="54927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92696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Природа Московской области богата водоемами, в которых обитает великое множество рыбы (ерши, караси, лещи, окуни, плотва,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ротаны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судаки, щуки).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gdekluet.ru/site/files/site_marker/c7/13060/9859682838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2" y="1733156"/>
            <a:ext cx="2623320" cy="16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artinkinaden.ru/uploads/posts/2015-10/1445856032_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77992"/>
            <a:ext cx="2618554" cy="17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rybolovnye-snacti.ru/wp-content/uploads/2013/01/Osobennosti-povedeniya-lesh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61390"/>
            <a:ext cx="2353866" cy="165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3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 txBox="1">
            <a:spLocks noChangeArrowheads="1"/>
          </p:cNvSpPr>
          <p:nvPr/>
        </p:nvSpPr>
        <p:spPr bwMode="auto">
          <a:xfrm>
            <a:off x="414338" y="5492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Орнитологический комплекс составляют более ста семидесяти видов птиц. Обитает большое количество дятлов, дроздов, рябчиков, снегирей, соловьев, коростелей, чибисов, белых аистов, серой цапли, чаек, поганок, уток. Имеется множество воробьев, сорок, ворон, а также других представителей птиц, обитающих в средней полосе России. Более сорока разновидностей относят к охотничьим.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pticyrus.info/wp-content/uploads/2012/06/aist-bely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80928"/>
            <a:ext cx="2793384" cy="186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heliograph.ru/images/1693207_foto-chibi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12256"/>
            <a:ext cx="2443606" cy="18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12.nnm.me/5/8/9/e/f/1a6c5311f57c93ee214ed10cf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51" y="2780927"/>
            <a:ext cx="2484484" cy="186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3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 txBox="1">
            <a:spLocks noChangeArrowheads="1"/>
          </p:cNvSpPr>
          <p:nvPr/>
        </p:nvSpPr>
        <p:spPr bwMode="auto">
          <a:xfrm>
            <a:off x="414338" y="5492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Водные ресурсы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количество рек в области – более трехсот. Их протяженность составляет более десяти километров. Каждая из них обладает спокойным течением, хорошо разработанной долиной, поймами. Судоходными являются лишь самые крупные: Ока, Волга и Москва-река.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охрана природы Москов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16142"/>
            <a:ext cx="2280255" cy="171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2-tub-ru.yandex.net/i?id=5c3f8a01cc6791ec8bce22a5e306f5f7&amp;n=33&amp;h=215&amp;w=3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58932"/>
            <a:ext cx="2700536" cy="16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olourbox.com/preview/2813399-moscow-river-cruise-boat-moscow-russ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16142"/>
            <a:ext cx="2247440" cy="16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5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371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План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ЛЕСНАЯ ПРОМЫШЛЕННОСТЬ</dc:title>
  <dc:creator>пользователь</dc:creator>
  <cp:lastModifiedBy>Папа</cp:lastModifiedBy>
  <cp:revision>22</cp:revision>
  <dcterms:created xsi:type="dcterms:W3CDTF">2014-08-08T12:26:52Z</dcterms:created>
  <dcterms:modified xsi:type="dcterms:W3CDTF">2016-11-29T14:32:31Z</dcterms:modified>
</cp:coreProperties>
</file>