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4297"/>
  </p:normalViewPr>
  <p:slideViewPr>
    <p:cSldViewPr snapToGrid="0" snapToObjects="1">
      <p:cViewPr varScale="1">
        <p:scale>
          <a:sx n="70" d="100"/>
          <a:sy n="70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DB98-AB1E-494D-A44B-B639FBD04A4C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32A-0CD2-7849-9D37-C4936A233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87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DB98-AB1E-494D-A44B-B639FBD04A4C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32A-0CD2-7849-9D37-C4936A233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98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DB98-AB1E-494D-A44B-B639FBD04A4C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32A-0CD2-7849-9D37-C4936A233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3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DB98-AB1E-494D-A44B-B639FBD04A4C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32A-0CD2-7849-9D37-C4936A233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11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DB98-AB1E-494D-A44B-B639FBD04A4C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32A-0CD2-7849-9D37-C4936A233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27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DB98-AB1E-494D-A44B-B639FBD04A4C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32A-0CD2-7849-9D37-C4936A233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0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DB98-AB1E-494D-A44B-B639FBD04A4C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32A-0CD2-7849-9D37-C4936A233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2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DB98-AB1E-494D-A44B-B639FBD04A4C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32A-0CD2-7849-9D37-C4936A233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82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DB98-AB1E-494D-A44B-B639FBD04A4C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32A-0CD2-7849-9D37-C4936A233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76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DB98-AB1E-494D-A44B-B639FBD04A4C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32A-0CD2-7849-9D37-C4936A233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15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DB98-AB1E-494D-A44B-B639FBD04A4C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32A-0CD2-7849-9D37-C4936A233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0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ADB98-AB1E-494D-A44B-B639FBD04A4C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C432A-0CD2-7849-9D37-C4936A233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32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4766" y="1149531"/>
            <a:ext cx="11225349" cy="1376363"/>
          </a:xfrm>
        </p:spPr>
        <p:txBody>
          <a:bodyPr>
            <a:normAutofit/>
          </a:bodyPr>
          <a:lstStyle/>
          <a:p>
            <a:r>
              <a:rPr lang="ru-RU" sz="4500" b="1" dirty="0" smtClean="0">
                <a:ln>
                  <a:solidFill>
                    <a:srgbClr val="00FA00"/>
                  </a:solidFill>
                </a:ln>
                <a:solidFill>
                  <a:srgbClr val="008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Проект </a:t>
            </a:r>
            <a:br>
              <a:rPr lang="ru-RU" sz="4500" b="1" dirty="0" smtClean="0">
                <a:ln>
                  <a:solidFill>
                    <a:srgbClr val="00FA00"/>
                  </a:solidFill>
                </a:ln>
                <a:solidFill>
                  <a:srgbClr val="008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r>
              <a:rPr lang="ru-RU" sz="4500" b="1" dirty="0" smtClean="0">
                <a:ln>
                  <a:solidFill>
                    <a:srgbClr val="00FA00"/>
                  </a:solidFill>
                </a:ln>
                <a:solidFill>
                  <a:srgbClr val="008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«Создание броши из фоамирана»</a:t>
            </a:r>
            <a:endParaRPr lang="ru-RU" sz="4500" b="1" dirty="0">
              <a:ln>
                <a:solidFill>
                  <a:srgbClr val="00FA00"/>
                </a:solidFill>
              </a:ln>
              <a:solidFill>
                <a:srgbClr val="008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29006" y="3753394"/>
            <a:ext cx="2926080" cy="868680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Ученицы 3 «В» класса</a:t>
            </a:r>
          </a:p>
          <a:p>
            <a:pPr algn="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МБОУ «СОШ №5»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г.Реутова</a:t>
            </a:r>
            <a:endParaRPr lang="ru-RU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Усовой Софьи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7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597" y="490301"/>
            <a:ext cx="3643533" cy="2772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Разогреваем клеевой пистолет. Постепенно намазываем край и закручиваем вокруг проволоки.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t="13744" r="5532" b="3300"/>
          <a:stretch/>
        </p:blipFill>
        <p:spPr>
          <a:xfrm>
            <a:off x="4539727" y="490301"/>
            <a:ext cx="3645923" cy="56891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12307" r="6105" b="2094"/>
          <a:stretch/>
        </p:blipFill>
        <p:spPr>
          <a:xfrm>
            <a:off x="8110346" y="638014"/>
            <a:ext cx="3593974" cy="58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2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443" y="1249544"/>
            <a:ext cx="4887351" cy="1106382"/>
          </a:xfrm>
        </p:spPr>
        <p:txBody>
          <a:bodyPr/>
          <a:lstStyle/>
          <a:p>
            <a:pPr marL="0" indent="0" algn="just">
              <a:buNone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Серединка почти готова. </a:t>
            </a:r>
          </a:p>
          <a:p>
            <a:pPr marL="0" indent="0" algn="just">
              <a:buNone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Осталось ее обжечь.</a:t>
            </a:r>
          </a:p>
          <a:p>
            <a:endParaRPr lang="ru-RU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9" t="6769" r="729" b="4368"/>
          <a:stretch/>
        </p:blipFill>
        <p:spPr>
          <a:xfrm>
            <a:off x="6831841" y="489475"/>
            <a:ext cx="3857625" cy="609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4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1974" y="845304"/>
            <a:ext cx="3608776" cy="2290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Зажигаем свечу, и аккуратно крутим над горячим воздухом нашу заготовку.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" b="8715"/>
          <a:stretch/>
        </p:blipFill>
        <p:spPr>
          <a:xfrm>
            <a:off x="8132897" y="1115795"/>
            <a:ext cx="3572754" cy="55647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7" b="4173"/>
          <a:stretch/>
        </p:blipFill>
        <p:spPr>
          <a:xfrm>
            <a:off x="4947534" y="845304"/>
            <a:ext cx="3475820" cy="54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647" y="1029282"/>
            <a:ext cx="4650055" cy="1870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Теперь приклеиваем подготовленную ленту вокруг серединки. Наматывая ее по кругу.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" t="19488" r="11670" b="13640"/>
          <a:stretch/>
        </p:blipFill>
        <p:spPr>
          <a:xfrm>
            <a:off x="6626711" y="1029282"/>
            <a:ext cx="3691528" cy="49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56534" y="968187"/>
            <a:ext cx="4943622" cy="21275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Цветок готов.</a:t>
            </a:r>
          </a:p>
          <a:p>
            <a:pPr marL="0" indent="0" algn="ctr">
              <a:buNone/>
            </a:pP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Приступаем к изготовлению листьев.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" t="15870" r="-575" b="12513"/>
          <a:stretch/>
        </p:blipFill>
        <p:spPr>
          <a:xfrm>
            <a:off x="6599871" y="968187"/>
            <a:ext cx="3869801" cy="4927003"/>
          </a:xfrm>
        </p:spPr>
      </p:pic>
    </p:spTree>
    <p:extLst>
      <p:ext uri="{BB962C8B-B14F-4D97-AF65-F5344CB8AC3E}">
        <p14:creationId xmlns:p14="http://schemas.microsoft.com/office/powerpoint/2010/main" val="5764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1918" y="915227"/>
            <a:ext cx="4165691" cy="2763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Берем кусок фома зеленого цвета, зубочисткой рисуем на нем контур листа. Вырезаем. Делаем 2 листика.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0" r="7897" b="13252"/>
          <a:stretch/>
        </p:blipFill>
        <p:spPr>
          <a:xfrm>
            <a:off x="5272075" y="915227"/>
            <a:ext cx="3291012" cy="481942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" t="10999" r="13077" b="13114"/>
          <a:stretch/>
        </p:blipFill>
        <p:spPr>
          <a:xfrm>
            <a:off x="8386766" y="1549101"/>
            <a:ext cx="3166947" cy="48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8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3504" y="982257"/>
            <a:ext cx="4605170" cy="1666607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Намазываем клеем и прикрепляем листики к нашему цветочку.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11667" r="5338" b="2194"/>
          <a:stretch/>
        </p:blipFill>
        <p:spPr>
          <a:xfrm>
            <a:off x="6953578" y="734831"/>
            <a:ext cx="3567401" cy="5816577"/>
          </a:xfrm>
        </p:spPr>
      </p:pic>
    </p:spTree>
    <p:extLst>
      <p:ext uri="{BB962C8B-B14F-4D97-AF65-F5344CB8AC3E}">
        <p14:creationId xmlns:p14="http://schemas.microsoft.com/office/powerpoint/2010/main" val="11508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66275" y="756345"/>
            <a:ext cx="6021800" cy="18792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Приклеиваем цветок к булавке. Вырезаем кружок зеленого цвета, чтобы крепление было незаметным.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9" t="15204" r="11089" b="14755"/>
          <a:stretch/>
        </p:blipFill>
        <p:spPr>
          <a:xfrm>
            <a:off x="6915736" y="756345"/>
            <a:ext cx="3648273" cy="5084752"/>
          </a:xfrm>
        </p:spPr>
      </p:pic>
    </p:spTree>
    <p:extLst>
      <p:ext uri="{BB962C8B-B14F-4D97-AF65-F5344CB8AC3E}">
        <p14:creationId xmlns:p14="http://schemas.microsoft.com/office/powerpoint/2010/main" val="52295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6054" y="1139482"/>
            <a:ext cx="5549292" cy="1560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Приклеиваем кружок с нижней части цветка, тем самым спрятав все изъяны.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 b="10291"/>
          <a:stretch/>
        </p:blipFill>
        <p:spPr>
          <a:xfrm>
            <a:off x="6787885" y="1139482"/>
            <a:ext cx="3935833" cy="5185187"/>
          </a:xfrm>
        </p:spPr>
      </p:pic>
    </p:spTree>
    <p:extLst>
      <p:ext uri="{BB962C8B-B14F-4D97-AF65-F5344CB8AC3E}">
        <p14:creationId xmlns:p14="http://schemas.microsoft.com/office/powerpoint/2010/main" val="16783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7186" y="440428"/>
            <a:ext cx="4017084" cy="83062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Брошь готова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" t="22769" r="41" b="5569"/>
          <a:stretch/>
        </p:blipFill>
        <p:spPr>
          <a:xfrm>
            <a:off x="4246916" y="1400149"/>
            <a:ext cx="3857625" cy="491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7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2406" y="1267548"/>
            <a:ext cx="10515600" cy="1858829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ln>
                  <a:solidFill>
                    <a:srgbClr val="00FA00"/>
                  </a:solidFill>
                </a:ln>
                <a:solidFill>
                  <a:srgbClr val="008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Цель: </a:t>
            </a:r>
            <a:r>
              <a:rPr lang="ru-RU" sz="3600" b="1" dirty="0" smtClean="0">
                <a:ln>
                  <a:solidFill>
                    <a:srgbClr val="00FA00"/>
                  </a:solidFill>
                </a:ln>
                <a:solidFill>
                  <a:srgbClr val="008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Научится </a:t>
            </a:r>
            <a:r>
              <a:rPr lang="ru-RU" sz="3600" b="1" dirty="0">
                <a:ln>
                  <a:solidFill>
                    <a:srgbClr val="00FA00"/>
                  </a:solidFill>
                </a:ln>
                <a:solidFill>
                  <a:srgbClr val="008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работать с фоамираном.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n>
                  <a:solidFill>
                    <a:srgbClr val="00FA00"/>
                  </a:solidFill>
                </a:ln>
                <a:solidFill>
                  <a:srgbClr val="008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Задача</a:t>
            </a:r>
            <a:r>
              <a:rPr lang="ru-RU" sz="3600" b="1" dirty="0">
                <a:ln>
                  <a:solidFill>
                    <a:srgbClr val="00FA00"/>
                  </a:solidFill>
                </a:ln>
                <a:solidFill>
                  <a:srgbClr val="008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: Изготовить </a:t>
            </a:r>
            <a:r>
              <a:rPr lang="ru-RU" sz="3600" b="1" dirty="0" smtClean="0">
                <a:ln>
                  <a:solidFill>
                    <a:srgbClr val="00FA00"/>
                  </a:solidFill>
                </a:ln>
                <a:solidFill>
                  <a:srgbClr val="008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брошь </a:t>
            </a:r>
            <a:r>
              <a:rPr lang="ru-RU" sz="3600" b="1" dirty="0">
                <a:ln>
                  <a:solidFill>
                    <a:srgbClr val="00FA00"/>
                  </a:solidFill>
                </a:ln>
                <a:solidFill>
                  <a:srgbClr val="008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из фоамирана. </a:t>
            </a:r>
          </a:p>
        </p:txBody>
      </p:sp>
    </p:spTree>
    <p:extLst>
      <p:ext uri="{BB962C8B-B14F-4D97-AF65-F5344CB8AC3E}">
        <p14:creationId xmlns:p14="http://schemas.microsoft.com/office/powerpoint/2010/main" val="16688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1213" y="1799837"/>
            <a:ext cx="912993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n>
                  <a:solidFill>
                    <a:srgbClr val="00FA00"/>
                  </a:solidFill>
                </a:ln>
                <a:solidFill>
                  <a:srgbClr val="008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Спасибо за внимание!</a:t>
            </a:r>
          </a:p>
          <a:p>
            <a:pPr algn="ctr"/>
            <a:endParaRPr lang="ru-RU" sz="4500" b="1" dirty="0">
              <a:ln>
                <a:solidFill>
                  <a:srgbClr val="00FA00"/>
                </a:solidFill>
              </a:ln>
              <a:solidFill>
                <a:srgbClr val="008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ru-RU" sz="4500" b="1" dirty="0">
              <a:ln>
                <a:solidFill>
                  <a:srgbClr val="00FA00"/>
                </a:solidFill>
              </a:ln>
              <a:solidFill>
                <a:srgbClr val="008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ru-RU" sz="4500" b="1" dirty="0">
                <a:ln>
                  <a:solidFill>
                    <a:srgbClr val="00FA00"/>
                  </a:solidFill>
                </a:ln>
                <a:solidFill>
                  <a:srgbClr val="008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А маме и папе за </a:t>
            </a:r>
            <a:r>
              <a:rPr lang="ru-RU" sz="4500" b="1" dirty="0" smtClean="0">
                <a:ln>
                  <a:solidFill>
                    <a:srgbClr val="00FA00"/>
                  </a:solidFill>
                </a:ln>
                <a:solidFill>
                  <a:srgbClr val="008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помощь</a:t>
            </a:r>
            <a:endParaRPr lang="ru-RU" sz="4500" b="1" dirty="0">
              <a:ln>
                <a:solidFill>
                  <a:srgbClr val="00FA00"/>
                </a:solidFill>
              </a:ln>
              <a:solidFill>
                <a:srgbClr val="008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62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417" y="1264595"/>
            <a:ext cx="10515600" cy="2384809"/>
          </a:xfrm>
        </p:spPr>
        <p:txBody>
          <a:bodyPr>
            <a:noAutofit/>
          </a:bodyPr>
          <a:lstStyle/>
          <a:p>
            <a:pPr marL="0" indent="496888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Брошь во все времена считалась </a:t>
            </a:r>
            <a:r>
              <a:rPr lang="ru-RU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актуальным </a:t>
            </a: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украшением. В последнее время стали весьма популярными изготовленные из </a:t>
            </a:r>
            <a:r>
              <a:rPr lang="ru-RU" sz="25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ткани </a:t>
            </a:r>
            <a:r>
              <a:rPr lang="ru-RU" sz="25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броши </a:t>
            </a: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в виде цветов, они привлекают к себе внимание. В преддверии весны мы решили сделать брошку в виде одуванчика из фоамирана. Фоамиран (фом) </a:t>
            </a:r>
            <a:r>
              <a:rPr lang="mr-IN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это тонкие и приятные на ощупь листы вспененной резины.</a:t>
            </a:r>
          </a:p>
        </p:txBody>
      </p:sp>
    </p:spTree>
    <p:extLst>
      <p:ext uri="{BB962C8B-B14F-4D97-AF65-F5344CB8AC3E}">
        <p14:creationId xmlns:p14="http://schemas.microsoft.com/office/powerpoint/2010/main" val="2879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848" y="500149"/>
            <a:ext cx="4590825" cy="900967"/>
          </a:xfrm>
        </p:spPr>
        <p:txBody>
          <a:bodyPr>
            <a:normAutofit fontScale="90000"/>
          </a:bodyPr>
          <a:lstStyle/>
          <a:p>
            <a:r>
              <a:rPr lang="ru-RU" sz="4000" u="sng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Нам потребовалось:</a:t>
            </a:r>
            <a:endParaRPr lang="ru-RU" sz="40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34906"/>
            <a:ext cx="5224975" cy="4664680"/>
          </a:xfrm>
        </p:spPr>
        <p:txBody>
          <a:bodyPr>
            <a:noAutofit/>
          </a:bodyPr>
          <a:lstStyle/>
          <a:p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Утюг;</a:t>
            </a:r>
          </a:p>
          <a:p>
            <a:r>
              <a:rPr lang="ru-RU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Свеча</a:t>
            </a: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r>
              <a:rPr lang="ru-RU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Линейка</a:t>
            </a: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Ножницы;</a:t>
            </a:r>
          </a:p>
          <a:p>
            <a:r>
              <a:rPr lang="ru-RU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Зажигалка;</a:t>
            </a:r>
          </a:p>
          <a:p>
            <a:r>
              <a:rPr lang="ru-RU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Клеевой </a:t>
            </a: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пистолет;</a:t>
            </a:r>
          </a:p>
          <a:p>
            <a:r>
              <a:rPr lang="ru-RU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Зубочистка;</a:t>
            </a:r>
          </a:p>
          <a:p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Кусок </a:t>
            </a:r>
            <a:r>
              <a:rPr lang="ru-RU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проволоки;</a:t>
            </a:r>
            <a:endParaRPr lang="ru-RU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r>
              <a:rPr lang="ru-RU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Фом </a:t>
            </a: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желтого и зеленого </a:t>
            </a:r>
            <a:r>
              <a:rPr lang="ru-RU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цветов;</a:t>
            </a:r>
            <a:endParaRPr lang="ru-RU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r>
              <a:rPr lang="ru-RU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Заготовка </a:t>
            </a: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под </a:t>
            </a:r>
            <a:r>
              <a:rPr lang="ru-RU" sz="2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брошь.</a:t>
            </a:r>
            <a:endParaRPr lang="ru-RU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15350" r="-399" b="11116"/>
          <a:stretch/>
        </p:blipFill>
        <p:spPr>
          <a:xfrm>
            <a:off x="7379109" y="667118"/>
            <a:ext cx="3980965" cy="527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0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" t="11317" r="-447" b="18327"/>
          <a:stretch/>
        </p:blipFill>
        <p:spPr>
          <a:xfrm>
            <a:off x="7520422" y="1032733"/>
            <a:ext cx="3635257" cy="4546851"/>
          </a:xfrm>
        </p:spPr>
      </p:pic>
      <p:sp>
        <p:nvSpPr>
          <p:cNvPr id="5" name="TextBox 4"/>
          <p:cNvSpPr txBox="1"/>
          <p:nvPr/>
        </p:nvSpPr>
        <p:spPr>
          <a:xfrm>
            <a:off x="1226372" y="1569718"/>
            <a:ext cx="5131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Отрезаем полоску фома длинной 30 см и шириной 5 см.</a:t>
            </a:r>
          </a:p>
        </p:txBody>
      </p:sp>
    </p:spTree>
    <p:extLst>
      <p:ext uri="{BB962C8B-B14F-4D97-AF65-F5344CB8AC3E}">
        <p14:creationId xmlns:p14="http://schemas.microsoft.com/office/powerpoint/2010/main" val="138035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8945" y="1505243"/>
            <a:ext cx="5572460" cy="1474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Мелко нарезаем 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ножницами 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бахрому. Чем тоньше, тем лучше.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7" t="17680" r="767" b="15910"/>
          <a:stretch/>
        </p:blipFill>
        <p:spPr>
          <a:xfrm>
            <a:off x="7433848" y="1237129"/>
            <a:ext cx="3498938" cy="413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9855" y="656216"/>
            <a:ext cx="3657600" cy="28780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Нагреваем утюг, и прикладываем к нему бахрому. </a:t>
            </a:r>
          </a:p>
          <a:p>
            <a:pPr marL="0" indent="0" algn="just">
              <a:buNone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Края начинают 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деформироваться 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и загибаться.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9" t="20996" r="729" b="865"/>
          <a:stretch/>
        </p:blipFill>
        <p:spPr>
          <a:xfrm>
            <a:off x="8434591" y="2192077"/>
            <a:ext cx="3082143" cy="42815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9" t="15928" r="729" b="9249"/>
          <a:stretch/>
        </p:blipFill>
        <p:spPr>
          <a:xfrm>
            <a:off x="4899696" y="656216"/>
            <a:ext cx="3857625" cy="513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1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1838" y="760483"/>
            <a:ext cx="5175326" cy="28540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Отрезаем кусок фома длинной 10 см и шириной 5 см. Это будет серединка цветка. </a:t>
            </a:r>
          </a:p>
          <a:p>
            <a:pPr marL="0" indent="0" algn="just">
              <a:buNone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И снова делаем бахрому по краям.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9321"/>
          <a:stretch/>
        </p:blipFill>
        <p:spPr>
          <a:xfrm>
            <a:off x="7266528" y="760483"/>
            <a:ext cx="3783733" cy="533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3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4110" y="844887"/>
            <a:ext cx="5304417" cy="24146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Берем проволоку, делаем из нее петлю и одеваем на край нашей маленькой заготовки.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1" t="18833" r="2641" b="113"/>
          <a:stretch/>
        </p:blipFill>
        <p:spPr>
          <a:xfrm>
            <a:off x="7175352" y="597462"/>
            <a:ext cx="3711064" cy="534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313</Words>
  <Application>Microsoft Office PowerPoint</Application>
  <PresentationFormat>Широкоэкранный</PresentationFormat>
  <Paragraphs>42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Palatino Linotype</vt:lpstr>
      <vt:lpstr>Тема Office</vt:lpstr>
      <vt:lpstr>Проект  «Создание броши из фоамирана»</vt:lpstr>
      <vt:lpstr>Презентация PowerPoint</vt:lpstr>
      <vt:lpstr>Презентация PowerPoint</vt:lpstr>
      <vt:lpstr>Нам потребовалось: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Брошь готова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изготовление броши из фоамирана.</dc:title>
  <dc:creator>Ирина Усова</dc:creator>
  <cp:lastModifiedBy>237</cp:lastModifiedBy>
  <cp:revision>24</cp:revision>
  <dcterms:created xsi:type="dcterms:W3CDTF">2017-03-25T18:41:44Z</dcterms:created>
  <dcterms:modified xsi:type="dcterms:W3CDTF">2017-03-27T08:25:37Z</dcterms:modified>
</cp:coreProperties>
</file>