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uriy-bondarev/batalony-prosyat-ognya/?lfrom=156893369" TargetMode="External"/><Relationship Id="rId7" Type="http://schemas.openxmlformats.org/officeDocument/2006/relationships/hyperlink" Target="https://book24.ru/product/zhivye-i-mertvye-chast-1-190567/?partnerId=1397508&amp;utm_source=eksmo.ru&amp;utm_medium=links&amp;utm_campaign=news" TargetMode="External"/><Relationship Id="rId2" Type="http://schemas.openxmlformats.org/officeDocument/2006/relationships/hyperlink" Target="https://book24.ru/product/a-zori-zdes-tikhie--711612/?partnerId=1397508&amp;utm_source=eksmo.ru&amp;utm_medium=links&amp;utm_campaign=new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zon.ru/context/detail/id/4018826/?partner=from_eksmo" TargetMode="External"/><Relationship Id="rId5" Type="http://schemas.openxmlformats.org/officeDocument/2006/relationships/hyperlink" Target="http://www.ozon.ru/context/detail/id/19584187/?partner=from_eksmo" TargetMode="External"/><Relationship Id="rId4" Type="http://schemas.openxmlformats.org/officeDocument/2006/relationships/hyperlink" Target="https://book24.ru/product/syn-polka-147706/?partnerId=1397508&amp;utm_source=eksmo.ru&amp;utm_medium=links&amp;utm_campaign=new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5333151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Проект по литературному чтению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«Они защищали родину»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8928992" cy="1752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Подготовил: Панин Дмитрий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ченик 4 класса «В»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МБОУ СОШ №5 г. Реутов.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Учитель: Зуйлова Н. М.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43" y="1628800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Защищали Родину не только на фронте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 и в тылу. Без миллионов и миллионов женщин, подростков, специалистов, работавших в тылу на военных заводах, на полях, на текстильных фабриках, не состоялась бы наша Победа!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Дом\Desktop\imag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2736304" cy="23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м\Desktop\1941_09_05-035-0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90" y="3459234"/>
            <a:ext cx="3586566" cy="236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r>
              <a:rPr lang="ru-RU" dirty="0" smtClean="0"/>
              <a:t>В тылу </a:t>
            </a:r>
            <a:endParaRPr lang="ru-RU" dirty="0"/>
          </a:p>
        </p:txBody>
      </p:sp>
      <p:pic>
        <p:nvPicPr>
          <p:cNvPr id="4" name="Picture 4" descr="C:\Users\Дом\Desktop\154.84udsq3eoaccssg0gsw8occc8.ejcuplo1l0oo0sk8c40s8osc4.th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0" y="2492896"/>
            <a:ext cx="3447833" cy="24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Дом\Desktop\ab24d460e8c3dd97d28cf15dd39088d2.89nlfd4jlqosc84cw08o8k0ck.ejcuplo1l0oo0sk8c40s8osc4.t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66926"/>
            <a:ext cx="3709640" cy="266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ом\Desktop\1210053161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354538" cy="25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Рука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Своей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жестокой рукой война коснулась каждой семьи. И сегодня мы, оставшиеся на своей земле, политой кровью миллионов, обращаем свою память к тем нашим родным, кто отстоял нашу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Нашу семью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тоже коснулась Великая Отечественная Война…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9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Арапов Иван Михайлович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Мой прадедушка Арапов Иван Михайлович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12.01.1915 года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рождения тоже участвовал в Великой Отечественной Войне.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победа\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2304256" cy="34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войне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568952" cy="447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Призван на войну был по мобилизации Дмитровским РВК  Курской области 2 октября 1941 г. в 309 стрелковый полк командиром отделения разведки.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марте 1942 года был ранен в ногу. В госпитале он находился до августа 1942 г.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После ранения направлен в 675 минометный полк и прослужил в нем до ноября 1945 г.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победа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2210"/>
            <a:ext cx="3378708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победа\filterimag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09" y="404664"/>
            <a:ext cx="7344816" cy="21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победа\filter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7344816" cy="102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победа\filterimag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7488832" cy="25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 награжден: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5" y="1196752"/>
            <a:ext cx="8579296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Орденом  «Красная Звезда»                             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Медаль «За победу над Германией»                                                       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Медаль </a:t>
            </a:r>
            <a:r>
              <a:rPr lang="ru-RU" sz="2400" dirty="0"/>
              <a:t>«За Отвагу</a:t>
            </a:r>
            <a:r>
              <a:rPr lang="ru-RU" sz="2400" dirty="0" smtClean="0"/>
              <a:t>»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Орден «Отечественной войны» ІІ степени</a:t>
            </a:r>
            <a:endParaRPr lang="ru-RU" sz="2400" dirty="0"/>
          </a:p>
        </p:txBody>
      </p:sp>
      <p:pic>
        <p:nvPicPr>
          <p:cNvPr id="8194" name="Picture 2" descr="C:\Users\Дом\Desktop\Order_of_the_Red_S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06" y="2034135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ом\Desktop\180px-Medal_of_Valour,_Soviet_Un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38039"/>
            <a:ext cx="1226386" cy="21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Дом\Desktop\150px-WW2_Victory_USSR_OBVE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2570"/>
            <a:ext cx="1277743" cy="23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Дом\Desktop\Order_Of_The_Patriotic_War_(2nd_Class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1728192" cy="186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Практически у всех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 нашего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класса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прабабушки и прадедушки воевали за нашу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прославляя семьи подвигами. Одни из них были солдатами, другие- сестрами или братьями милосердия, кто-то трудился в тылу.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них уже нет в живых, но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будем о них помнить всегда!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6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Никто </a:t>
            </a:r>
            <a:r>
              <a:rPr lang="ru-RU" dirty="0">
                <a:solidFill>
                  <a:srgbClr val="FF0000"/>
                </a:solidFill>
              </a:rPr>
              <a:t>не забыт, ничто не забыто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7920880" cy="518532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“</a:t>
            </a:r>
            <a:r>
              <a:rPr lang="ru-RU" dirty="0"/>
              <a:t>Никто не забыт, ничто не забыто” —</a:t>
            </a:r>
            <a:br>
              <a:rPr lang="ru-RU" dirty="0"/>
            </a:br>
            <a:r>
              <a:rPr lang="ru-RU" dirty="0"/>
              <a:t>Горящая надпись на глыбе гранита.</a:t>
            </a:r>
            <a:br>
              <a:rPr lang="ru-RU" dirty="0"/>
            </a:br>
            <a:r>
              <a:rPr lang="ru-RU" dirty="0"/>
              <a:t>Потухшими листьями ветер играет.</a:t>
            </a:r>
            <a:br>
              <a:rPr lang="ru-RU" dirty="0"/>
            </a:br>
            <a:r>
              <a:rPr lang="ru-RU" dirty="0"/>
              <a:t>Дождем проливным венки заливает,</a:t>
            </a:r>
            <a:br>
              <a:rPr lang="ru-RU" dirty="0"/>
            </a:br>
            <a:r>
              <a:rPr lang="ru-RU" dirty="0"/>
              <a:t>Но, словно огонь у подножья гвоздика,</a:t>
            </a:r>
            <a:br>
              <a:rPr lang="ru-RU" dirty="0"/>
            </a:br>
            <a:r>
              <a:rPr lang="ru-RU" dirty="0"/>
              <a:t>Никто не забыт и ничто не забыто.</a:t>
            </a:r>
            <a:br>
              <a:rPr lang="ru-RU" dirty="0"/>
            </a:br>
            <a:r>
              <a:rPr lang="ru-RU" dirty="0"/>
              <a:t>Наследники великой этой славы,</a:t>
            </a:r>
            <a:br>
              <a:rPr lang="ru-RU" dirty="0"/>
            </a:br>
            <a:r>
              <a:rPr lang="ru-RU" dirty="0"/>
              <a:t>Все мы чтим и бережно храним,</a:t>
            </a:r>
            <a:br>
              <a:rPr lang="ru-RU" dirty="0"/>
            </a:br>
            <a:r>
              <a:rPr lang="ru-RU" dirty="0"/>
              <a:t>Героями гордимся мы по праву</a:t>
            </a:r>
            <a:br>
              <a:rPr lang="ru-RU" dirty="0"/>
            </a:br>
            <a:r>
              <a:rPr lang="ru-RU" dirty="0"/>
              <a:t>И быть на них похожими хотим.</a:t>
            </a:r>
            <a:br>
              <a:rPr lang="ru-RU" dirty="0"/>
            </a:br>
            <a:r>
              <a:rPr lang="ru-RU" dirty="0"/>
              <a:t>Расплылась заря над планетой,</a:t>
            </a:r>
            <a:br>
              <a:rPr lang="ru-RU" dirty="0"/>
            </a:br>
            <a:r>
              <a:rPr lang="ru-RU" dirty="0"/>
              <a:t>Будит солнце тебя и меня,</a:t>
            </a:r>
            <a:br>
              <a:rPr lang="ru-RU" dirty="0"/>
            </a:br>
            <a:r>
              <a:rPr lang="ru-RU" dirty="0"/>
              <a:t>ИМ не верится, что еще где-то</a:t>
            </a:r>
            <a:br>
              <a:rPr lang="ru-RU" dirty="0"/>
            </a:br>
            <a:r>
              <a:rPr lang="ru-RU" dirty="0"/>
              <a:t>Нет такого же мирного дня.</a:t>
            </a:r>
            <a:br>
              <a:rPr lang="ru-RU" dirty="0"/>
            </a:br>
            <a:r>
              <a:rPr lang="ru-RU" dirty="0"/>
              <a:t>Мы хотим, чтоб войны не гремели,</a:t>
            </a:r>
            <a:br>
              <a:rPr lang="ru-RU" dirty="0"/>
            </a:br>
            <a:r>
              <a:rPr lang="ru-RU" dirty="0"/>
              <a:t>Чтоб леса и травы зеленели,</a:t>
            </a:r>
            <a:br>
              <a:rPr lang="ru-RU" dirty="0"/>
            </a:br>
            <a:r>
              <a:rPr lang="ru-RU" dirty="0"/>
              <a:t>Чтобы все ребята на земле дружили,</a:t>
            </a:r>
            <a:br>
              <a:rPr lang="ru-RU" dirty="0"/>
            </a:br>
            <a:r>
              <a:rPr lang="ru-RU" dirty="0"/>
              <a:t>Чтобы все народы мирно жили.</a:t>
            </a:r>
            <a:br>
              <a:rPr lang="ru-RU" dirty="0"/>
            </a:br>
            <a:r>
              <a:rPr lang="ru-RU" dirty="0"/>
              <a:t>Солнце всем одинаково светит,</a:t>
            </a:r>
            <a:br>
              <a:rPr lang="ru-RU" dirty="0"/>
            </a:br>
            <a:r>
              <a:rPr lang="ru-RU" dirty="0"/>
              <a:t>И живем мы под солнцем одним —</a:t>
            </a:r>
            <a:br>
              <a:rPr lang="ru-RU" dirty="0"/>
            </a:br>
            <a:r>
              <a:rPr lang="ru-RU" dirty="0"/>
              <a:t>Значит должен быть мир на планете,</a:t>
            </a:r>
            <a:br>
              <a:rPr lang="ru-RU" dirty="0"/>
            </a:br>
            <a:r>
              <a:rPr lang="ru-RU" dirty="0"/>
              <a:t>Если все мы его захотим!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0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значит для меня моя Родина?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82453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Родина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не просто родная страна, его горы, леса и моря. Это и родной городок, родная улица, родной дом. Это народ, который живет в нашей стране. Это язык, на которым мы говорим, это наши песни, это наше искусство, это наша природа.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Родина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нас окружает с детства, все что мы любим и что нам дорого.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это, конечно,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родители, самые дорогие нам люди.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5373216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856984" cy="3600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Когда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1941 году на нашу Родину напали фашисты, то весь народ в едином порыве поднялась на защиту своей Родины. Это было высшее проявление патриотизма, ведь патриот - это человек, который любит и защищает свою Родину.</a:t>
            </a:r>
          </a:p>
          <a:p>
            <a:pPr algn="just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Среди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тех, кто отправился защищать Родину были и писатели и поэты. Они также отправились на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фронт, работали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военными корреспондентами,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словом поднимали дух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солдат, выполняли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долг перед Родиной.</a:t>
            </a:r>
          </a:p>
          <a:p>
            <a:pPr algn="just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Есть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 прекрасных и очень трогательных книг и стихотворений о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войне,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этом проекте я приведу названия только некоторых из них.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Писатели о Великой Отечественной Войне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96944" cy="4176464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Борис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Васильев: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«А зори здесь тихие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...»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Юрий Бондарев: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«Батальоны просят огня»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Валентин Катаев: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«Сын полка»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 Шолохов: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«Они сражались за Родину»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 Некрасов: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«В окопах Сталинграда»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Константин Симонов: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«Живые и мертвые»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8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Поэты о Великой Отечественной Войне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001419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Анна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Ахматова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та, что сегодня прощается с милым,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боль свою в силу она переплавит.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детям клянемся, клянемся могилам,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нас покориться никто не заставит!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Ольга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Берггольц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буду сегодня с тобой говорить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буду сегодня с тобой говорить,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товарищ и друг мой ленинградец,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свете, который над нами горит,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нашей последней отраде.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Товарищ, нам горькие выпали дни,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грозят небывалые беды,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мы не забыты с тобой, не одни,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уже победа.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Смотри – материнской тоской полна,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дымной грядой осады,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сводит очей воспаленных страна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защитников Ленинграда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vi-VN" b="1" dirty="0"/>
              <a:t>А</a:t>
            </a:r>
            <a:r>
              <a:rPr lang="ru-RU" b="1" dirty="0"/>
              <a:t>.</a:t>
            </a:r>
            <a:r>
              <a:rPr lang="vi-VN" b="1" dirty="0"/>
              <a:t> Т</a:t>
            </a:r>
            <a:r>
              <a:rPr lang="ru-RU" b="1" dirty="0"/>
              <a:t>.</a:t>
            </a:r>
            <a:r>
              <a:rPr lang="vi-VN" b="1" dirty="0"/>
              <a:t> Твардо́вский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7848872" cy="3373835"/>
          </a:xfrm>
        </p:spPr>
        <p:txBody>
          <a:bodyPr numCol="2"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«Я убит подо Ржевом», стихотворение</a:t>
            </a:r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убит подо Ржевом</a:t>
            </a:r>
            <a:r>
              <a:rPr lang="ru-RU" dirty="0" smtClean="0"/>
              <a:t>,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безымянном болоте,</a:t>
            </a:r>
            <a:br>
              <a:rPr lang="ru-RU" dirty="0"/>
            </a:br>
            <a:r>
              <a:rPr lang="ru-RU" dirty="0"/>
              <a:t>В пятой роте,</a:t>
            </a:r>
            <a:br>
              <a:rPr lang="ru-RU" dirty="0"/>
            </a:br>
            <a:r>
              <a:rPr lang="ru-RU" dirty="0"/>
              <a:t>На левом,</a:t>
            </a:r>
            <a:br>
              <a:rPr lang="ru-RU" dirty="0"/>
            </a:br>
            <a:r>
              <a:rPr lang="ru-RU" dirty="0"/>
              <a:t>При жестоком налете.</a:t>
            </a:r>
          </a:p>
          <a:p>
            <a:pPr marL="0" indent="0">
              <a:buNone/>
            </a:pPr>
            <a:r>
              <a:rPr lang="ru-RU" dirty="0"/>
              <a:t>Я не слышал разрыва</a:t>
            </a:r>
            <a:br>
              <a:rPr lang="ru-RU" dirty="0"/>
            </a:br>
            <a:r>
              <a:rPr lang="ru-RU" dirty="0"/>
              <a:t>И не видел той вспышки, –</a:t>
            </a:r>
            <a:br>
              <a:rPr lang="ru-RU" dirty="0"/>
            </a:br>
            <a:r>
              <a:rPr lang="ru-RU" dirty="0"/>
              <a:t>Точно в пропасть с обрыва –</a:t>
            </a:r>
            <a:br>
              <a:rPr lang="ru-RU" dirty="0"/>
            </a:br>
            <a:r>
              <a:rPr lang="ru-RU" dirty="0"/>
              <a:t>И ни дна, ни покрышки.</a:t>
            </a:r>
          </a:p>
          <a:p>
            <a:pPr marL="0" indent="0">
              <a:buNone/>
            </a:pPr>
            <a:r>
              <a:rPr lang="ru-RU" dirty="0"/>
              <a:t>И во всем этом мире</a:t>
            </a:r>
            <a:br>
              <a:rPr lang="ru-RU" dirty="0"/>
            </a:br>
            <a:r>
              <a:rPr lang="ru-RU" dirty="0"/>
              <a:t>До конца его дней –</a:t>
            </a:r>
            <a:br>
              <a:rPr lang="ru-RU" dirty="0"/>
            </a:br>
            <a:r>
              <a:rPr lang="ru-RU" dirty="0"/>
              <a:t>Ни петлички,</a:t>
            </a:r>
            <a:br>
              <a:rPr lang="ru-RU" dirty="0"/>
            </a:br>
            <a:r>
              <a:rPr lang="ru-RU" dirty="0"/>
              <a:t>Ни лычки</a:t>
            </a:r>
            <a:br>
              <a:rPr lang="ru-RU" dirty="0"/>
            </a:br>
            <a:r>
              <a:rPr lang="ru-RU" dirty="0"/>
              <a:t>С гимнастерки моей.</a:t>
            </a:r>
          </a:p>
          <a:p>
            <a:pPr marL="0" indent="0">
              <a:buNone/>
            </a:pPr>
            <a:r>
              <a:rPr lang="ru-RU" dirty="0"/>
              <a:t>Я – где корни слепые</a:t>
            </a:r>
            <a:br>
              <a:rPr lang="ru-RU" dirty="0"/>
            </a:br>
            <a:r>
              <a:rPr lang="ru-RU" dirty="0"/>
              <a:t>Ищут корма во тьме;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– где с облаком пыли</a:t>
            </a:r>
            <a:br>
              <a:rPr lang="ru-RU" dirty="0"/>
            </a:br>
            <a:r>
              <a:rPr lang="ru-RU" dirty="0"/>
              <a:t>Ходит рожь на холме.</a:t>
            </a:r>
          </a:p>
          <a:p>
            <a:pPr marL="0" indent="0">
              <a:buNone/>
            </a:pPr>
            <a:r>
              <a:rPr lang="ru-RU" dirty="0"/>
              <a:t>Я – где крик петушиный</a:t>
            </a:r>
            <a:br>
              <a:rPr lang="ru-RU" dirty="0"/>
            </a:br>
            <a:r>
              <a:rPr lang="ru-RU" dirty="0"/>
              <a:t>На заре по росе;</a:t>
            </a:r>
            <a:br>
              <a:rPr lang="ru-RU" dirty="0"/>
            </a:br>
            <a:r>
              <a:rPr lang="ru-RU" dirty="0"/>
              <a:t>Я – где ваши машины</a:t>
            </a:r>
            <a:br>
              <a:rPr lang="ru-RU" dirty="0"/>
            </a:br>
            <a:r>
              <a:rPr lang="ru-RU" dirty="0"/>
              <a:t>Воздух рвут на шоссе.</a:t>
            </a:r>
          </a:p>
          <a:p>
            <a:pPr marL="0" indent="0">
              <a:buNone/>
            </a:pPr>
            <a:r>
              <a:rPr lang="ru-RU" dirty="0"/>
              <a:t>Где – травинку к травинке –</a:t>
            </a:r>
            <a:br>
              <a:rPr lang="ru-RU" dirty="0"/>
            </a:br>
            <a:r>
              <a:rPr lang="ru-RU" dirty="0"/>
              <a:t>Речка травы прядет,</a:t>
            </a:r>
            <a:br>
              <a:rPr lang="ru-RU" dirty="0"/>
            </a:br>
            <a:r>
              <a:rPr lang="ru-RU" dirty="0"/>
              <a:t>Там, куда на поминки</a:t>
            </a:r>
            <a:br>
              <a:rPr lang="ru-RU" dirty="0"/>
            </a:br>
            <a:r>
              <a:rPr lang="ru-RU" dirty="0"/>
              <a:t>Даже мать не придет.</a:t>
            </a:r>
          </a:p>
          <a:p>
            <a:pPr marL="0" indent="0">
              <a:buNone/>
            </a:pPr>
            <a:r>
              <a:rPr lang="ru-RU" dirty="0"/>
              <a:t>Летом горького года</a:t>
            </a:r>
            <a:br>
              <a:rPr lang="ru-RU" dirty="0"/>
            </a:br>
            <a:r>
              <a:rPr lang="ru-RU" dirty="0"/>
              <a:t>Я убит. Для меня –</a:t>
            </a:r>
            <a:br>
              <a:rPr lang="ru-RU" dirty="0"/>
            </a:br>
            <a:r>
              <a:rPr lang="ru-RU" dirty="0"/>
              <a:t>Ни известий, ни сводок</a:t>
            </a:r>
            <a:br>
              <a:rPr lang="ru-RU" dirty="0"/>
            </a:br>
            <a:r>
              <a:rPr lang="ru-RU" dirty="0"/>
              <a:t>После этого дня.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8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на защиту Родины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полувека назад, в 1941 году, на нашу страну напали фашистские войска. Весь народ поднялся тогда на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защиту Родины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 Подвиг людей,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защитивших нас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их потомков, никогда не будет забыт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Матросов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можно забыть пролитую ради нашей свободы и счастья кровь? Как забыть подвиг солдата Александра Матросова, закрывшего своей грудью амбразуру вражеского пулемётного дзота, </a:t>
            </a:r>
          </a:p>
        </p:txBody>
      </p:sp>
      <p:pic>
        <p:nvPicPr>
          <p:cNvPr id="2050" name="Picture 2" descr="C:\Users\Дом\Desktop\300735-6f23dd02b05233d7cd1ed0e88f72a6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2232248" cy="308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Гастелло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подвиг лётчика Николая Гастелло, направившего свой горящий самолёт на скопление фашистских машин и танков?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Дом\Desktop\Gastello_Nikolay_Francie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05" y="2564904"/>
            <a:ext cx="2403698" cy="32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541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Проект по литературному чтению «Они защищали родину»</vt:lpstr>
      <vt:lpstr>Что значит для меня моя Родина?</vt:lpstr>
      <vt:lpstr>Презентация PowerPoint</vt:lpstr>
      <vt:lpstr>Писатели о Великой Отечественной Войне</vt:lpstr>
      <vt:lpstr>Поэты о Великой Отечественной Войне</vt:lpstr>
      <vt:lpstr> А. Т. Твардо́вский</vt:lpstr>
      <vt:lpstr>Все на защиту Родины</vt:lpstr>
      <vt:lpstr>Александр Матросов</vt:lpstr>
      <vt:lpstr>Николай Гастелло</vt:lpstr>
      <vt:lpstr>Презентация PowerPoint</vt:lpstr>
      <vt:lpstr>В тылу </vt:lpstr>
      <vt:lpstr>Рука войны</vt:lpstr>
      <vt:lpstr>Арапов Иван Михайлович</vt:lpstr>
      <vt:lpstr>На войне</vt:lpstr>
      <vt:lpstr>Презентация PowerPoint</vt:lpstr>
      <vt:lpstr>Был награжден:</vt:lpstr>
      <vt:lpstr>Помним</vt:lpstr>
      <vt:lpstr> Никто не забыт, ничто не забыто </vt:lpstr>
      <vt:lpstr>Спасибо! </vt:lpstr>
    </vt:vector>
  </TitlesOfParts>
  <Company>Интернат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237</cp:lastModifiedBy>
  <cp:revision>17</cp:revision>
  <dcterms:created xsi:type="dcterms:W3CDTF">2015-02-17T08:35:42Z</dcterms:created>
  <dcterms:modified xsi:type="dcterms:W3CDTF">2018-04-26T05:54:07Z</dcterms:modified>
</cp:coreProperties>
</file>