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 snapToGrid="0" snapToObjects="1">
      <p:cViewPr varScale="1">
        <p:scale>
          <a:sx n="78" d="100"/>
          <a:sy n="78" d="100"/>
        </p:scale>
        <p:origin x="16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28806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4%D0%B0%D0%BD%D0%B8%D1%8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F9FB"/>
            </a:gs>
            <a:gs pos="100000">
              <a:srgbClr val="2142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Музей путешествий…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Музей путешествий</a:t>
            </a:r>
          </a:p>
          <a:p>
            <a:r>
              <a:t>«ДАНИЯ»</a:t>
            </a:r>
          </a:p>
        </p:txBody>
      </p:sp>
      <p:sp>
        <p:nvSpPr>
          <p:cNvPr id="120" name="выполнила Федотова Наталья 3 класс «В»…"/>
          <p:cNvSpPr>
            <a:spLocks noGrp="1"/>
          </p:cNvSpPr>
          <p:nvPr>
            <p:ph type="subTitle" sz="quarter" idx="1"/>
          </p:nvPr>
        </p:nvSpPr>
        <p:spPr>
          <a:xfrm>
            <a:off x="1270000" y="5537200"/>
            <a:ext cx="10464800" cy="1130300"/>
          </a:xfrm>
          <a:prstGeom prst="rect">
            <a:avLst/>
          </a:prstGeom>
        </p:spPr>
        <p:txBody>
          <a:bodyPr/>
          <a:lstStyle/>
          <a:p>
            <a:r>
              <a:t>выполнила Федотова Наталья 3 класс «В»</a:t>
            </a:r>
          </a:p>
          <a:p>
            <a:r>
              <a:t>Руководитель: Зуйлова Нина Михайловна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F9FB"/>
            </a:gs>
            <a:gs pos="100000">
              <a:srgbClr val="2142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G_0406.jpg" descr="IMG_0406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2857" b="285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6" name="IMG_0350.jpg" descr="IMG_0350.jp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t="2857" b="285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57" name="IMG_0361.jpg" descr="IMG_0361.jpg"/>
          <p:cNvPicPr>
            <a:picLocks noGrp="1" noChangeAspect="1"/>
          </p:cNvPicPr>
          <p:nvPr>
            <p:ph type="pic" idx="15"/>
          </p:nvPr>
        </p:nvPicPr>
        <p:blipFill>
          <a:blip r:embed="rId4">
            <a:extLst/>
          </a:blip>
          <a:srcRect l="29302" t="8736" r="29302" b="8736"/>
          <a:stretch>
            <a:fillRect/>
          </a:stretch>
        </p:blipFill>
        <p:spPr>
          <a:xfrm>
            <a:off x="1531937" y="2692400"/>
            <a:ext cx="4175052" cy="6242695"/>
          </a:xfrm>
          <a:prstGeom prst="rect">
            <a:avLst/>
          </a:prstGeom>
        </p:spPr>
      </p:pic>
      <p:sp>
        <p:nvSpPr>
          <p:cNvPr id="158" name="Сафари - парк с дикими…"/>
          <p:cNvSpPr/>
          <p:nvPr/>
        </p:nvSpPr>
        <p:spPr>
          <a:xfrm>
            <a:off x="245343" y="863599"/>
            <a:ext cx="6367314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Сафари - парк с дикими </a:t>
            </a:r>
          </a:p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африканскими животными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F9FB"/>
            </a:gs>
            <a:gs pos="100000">
              <a:srgbClr val="2142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G_0334.jpg" descr="IMG_0334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9653" b="96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1" name="Спасибо за внимание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 Спасибо за внимание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F9FB"/>
            </a:gs>
            <a:gs pos="100000">
              <a:srgbClr val="2142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Источники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Источники</a:t>
            </a:r>
          </a:p>
        </p:txBody>
      </p:sp>
      <p:sp>
        <p:nvSpPr>
          <p:cNvPr id="164" name="https://ru.wikipedia.org/wiki/Дания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rPr u="sng">
                <a:hlinkClick r:id="rId2"/>
              </a:rPr>
              <a:t>https://ru.wikipedia.org/wiki/Дания</a:t>
            </a:r>
          </a:p>
          <a:p>
            <a:r>
              <a:t>Фотоархив моей мамы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F9FB"/>
            </a:gs>
            <a:gs pos="100000">
              <a:srgbClr val="2142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Цель проекта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Цель проекта</a:t>
            </a:r>
          </a:p>
        </p:txBody>
      </p:sp>
      <p:sp>
        <p:nvSpPr>
          <p:cNvPr id="123" name="Цель: познакомить с некоторыми городами нашей Родины и мира.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Цель: познакомить с некоторыми городами нашей Родины и мира.</a:t>
            </a:r>
          </a:p>
          <a:p>
            <a:r>
              <a:t>Планируемые результаты: научится находить и показывать на карте города, приводить примеры достопримечательностей этих городов, познакомиться с памятниками истории и культуры, научиться работать с разными источниками информации, делать сообщения в устной и письменной форме.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F9FB"/>
            </a:gs>
            <a:gs pos="100000">
              <a:srgbClr val="2142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asted-image.tiff" descr="pasted-image.tif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15" r="1666"/>
          <a:stretch>
            <a:fillRect/>
          </a:stretch>
        </p:blipFill>
        <p:spPr>
          <a:xfrm>
            <a:off x="6273320" y="3028354"/>
            <a:ext cx="6223679" cy="5424152"/>
          </a:xfrm>
          <a:prstGeom prst="rect">
            <a:avLst/>
          </a:prstGeom>
        </p:spPr>
      </p:pic>
      <p:sp>
        <p:nvSpPr>
          <p:cNvPr id="126" name="Географическое положение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rPr dirty="0"/>
              <a:t>Географическое положение</a:t>
            </a:r>
          </a:p>
        </p:txBody>
      </p:sp>
      <p:sp>
        <p:nvSpPr>
          <p:cNvPr id="127" name="официально — Королевство Да́ния — государство в Северной Европе.…"/>
          <p:cNvSpPr>
            <a:spLocks noGrp="1"/>
          </p:cNvSpPr>
          <p:nvPr>
            <p:ph type="body" sz="half" idx="1"/>
          </p:nvPr>
        </p:nvSpPr>
        <p:spPr>
          <a:xfrm>
            <a:off x="658585" y="2440215"/>
            <a:ext cx="5334000" cy="6286500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Королевство </a:t>
            </a:r>
            <a:r>
              <a:rPr dirty="0"/>
              <a:t>Да́ния — государство в Северной Европе. </a:t>
            </a:r>
          </a:p>
          <a:p>
            <a:r>
              <a:rPr dirty="0"/>
              <a:t>Столица Дании  - </a:t>
            </a:r>
            <a:r>
              <a:rPr lang="ru-RU" dirty="0" smtClean="0"/>
              <a:t> город </a:t>
            </a:r>
            <a:r>
              <a:rPr dirty="0" smtClean="0"/>
              <a:t>Копенгаген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F9FB"/>
            </a:gs>
            <a:gs pos="100000">
              <a:srgbClr val="2142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asted-image.tiff" descr="pasted-image.tiff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03" r="103"/>
          <a:stretch>
            <a:fillRect/>
          </a:stretch>
        </p:blipFill>
        <p:spPr>
          <a:xfrm>
            <a:off x="6220618" y="2526109"/>
            <a:ext cx="6329165" cy="6441339"/>
          </a:xfrm>
          <a:prstGeom prst="rect">
            <a:avLst/>
          </a:prstGeom>
        </p:spPr>
      </p:pic>
      <p:sp>
        <p:nvSpPr>
          <p:cNvPr id="130" name="Политическое устройство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1622">
              <a:defRPr sz="7280"/>
            </a:lvl1pPr>
          </a:lstStyle>
          <a:p>
            <a:r>
              <a:t>Политическое устройство</a:t>
            </a:r>
          </a:p>
        </p:txBody>
      </p:sp>
      <p:sp>
        <p:nvSpPr>
          <p:cNvPr id="131" name="Главой государства Дания является королева, которая осуществляет законодательную власть совместно с парламентом .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Главой государства Дания является королева, которая осуществляет законодательную власть совместно с парламентом 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F9FB"/>
            </a:gs>
            <a:gs pos="100000">
              <a:srgbClr val="2142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G_0194.jpg" descr="IMG_0194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45438" t="18448" r="6664" b="628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4" name="Моё путешествие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Моё путешествие</a:t>
            </a:r>
          </a:p>
        </p:txBody>
      </p:sp>
      <p:sp>
        <p:nvSpPr>
          <p:cNvPr id="135" name="В Дании очень много замечательных детских площадок и развлечений. Там было очень весело.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 Дании очень много замечательных детских площадок и развлечений. Там было очень весело.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F9FB"/>
            </a:gs>
            <a:gs pos="100000">
              <a:srgbClr val="2142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22062012271.jpg" descr="22062012271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0313" r="103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8" name="IMG_0200.jpg" descr="IMG_0200.jp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t="2857" b="285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39" name="IMG_0237.jpg" descr="IMG_0237.jpg"/>
          <p:cNvPicPr>
            <a:picLocks noChangeAspect="1"/>
          </p:cNvPicPr>
          <p:nvPr/>
        </p:nvPicPr>
        <p:blipFill>
          <a:blip r:embed="rId4">
            <a:extLst/>
          </a:blip>
          <a:srcRect t="2857" b="2857"/>
          <a:stretch>
            <a:fillRect/>
          </a:stretch>
        </p:blipFill>
        <p:spPr>
          <a:xfrm>
            <a:off x="949390" y="5092700"/>
            <a:ext cx="5334001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IMG_0257.jpg" descr="IMG_0257.jpg"/>
          <p:cNvPicPr>
            <a:picLocks noChangeAspect="1"/>
          </p:cNvPicPr>
          <p:nvPr/>
        </p:nvPicPr>
        <p:blipFill>
          <a:blip r:embed="rId5">
            <a:extLst/>
          </a:blip>
          <a:srcRect t="2857" b="2857"/>
          <a:stretch>
            <a:fillRect/>
          </a:stretch>
        </p:blipFill>
        <p:spPr>
          <a:xfrm>
            <a:off x="955609" y="889000"/>
            <a:ext cx="5334001" cy="3771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F9FB"/>
            </a:gs>
            <a:gs pos="100000">
              <a:srgbClr val="2142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G_0178.jpg" descr="IMG_0178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8181" r="1818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3" name="Достопримечательности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60831">
              <a:defRPr sz="7679"/>
            </a:lvl1pPr>
          </a:lstStyle>
          <a:p>
            <a:r>
              <a:t>Достопримечательности</a:t>
            </a:r>
          </a:p>
        </p:txBody>
      </p:sp>
      <p:sp>
        <p:nvSpPr>
          <p:cNvPr id="144" name="В Дании сохранилось очень много старинных домов и даже замков. В музее я видела настоящий костюм средневекового рыцаря.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В Дании сохранилось очень много старинных домов и даже замков. В музее я видела настоящий костюм средневекового рыцаря.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F9FB"/>
            </a:gs>
            <a:gs pos="100000">
              <a:srgbClr val="2142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22062012309.jpg" descr="22062012309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l="10313" r="10313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7" name="IMG_0248.jpg" descr="IMG_0248.jpg"/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/>
          </a:blip>
          <a:srcRect t="2857" b="285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48" name="IMG_0247.jpg" descr="IMG_0247.jpg"/>
          <p:cNvPicPr>
            <a:picLocks noChangeAspect="1"/>
          </p:cNvPicPr>
          <p:nvPr/>
        </p:nvPicPr>
        <p:blipFill>
          <a:blip r:embed="rId4">
            <a:extLst/>
          </a:blip>
          <a:srcRect t="2857" b="2857"/>
          <a:stretch>
            <a:fillRect/>
          </a:stretch>
        </p:blipFill>
        <p:spPr>
          <a:xfrm>
            <a:off x="949390" y="5092700"/>
            <a:ext cx="5334001" cy="377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G_0229.jpg" descr="IMG_0229.jpg"/>
          <p:cNvPicPr>
            <a:picLocks noChangeAspect="1"/>
          </p:cNvPicPr>
          <p:nvPr/>
        </p:nvPicPr>
        <p:blipFill>
          <a:blip r:embed="rId5">
            <a:extLst/>
          </a:blip>
          <a:srcRect t="2857" b="2857"/>
          <a:stretch>
            <a:fillRect/>
          </a:stretch>
        </p:blipFill>
        <p:spPr>
          <a:xfrm>
            <a:off x="955609" y="889000"/>
            <a:ext cx="5334001" cy="3771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6F9FB"/>
            </a:gs>
            <a:gs pos="100000">
              <a:srgbClr val="2142E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G_0211.jpg" descr="IMG_0211.jp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9653" b="96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2" name="Балтийское море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Балтийское море</a:t>
            </a:r>
          </a:p>
        </p:txBody>
      </p:sp>
      <p:sp>
        <p:nvSpPr>
          <p:cNvPr id="153" name="Дания омывается Балтийским и Северным морями. Даже в июне вода холодная.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Дания омывается Балтийским и Северным морями. Даже в июне вода холодная.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</Words>
  <Application>Microsoft Office PowerPoint</Application>
  <PresentationFormat>Произвольный</PresentationFormat>
  <Paragraphs>25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Helvetica</vt:lpstr>
      <vt:lpstr>Helvetica Light</vt:lpstr>
      <vt:lpstr>Helvetica Neue</vt:lpstr>
      <vt:lpstr>White</vt:lpstr>
      <vt:lpstr>Музей путешествий «ДАНИЯ»</vt:lpstr>
      <vt:lpstr>Цель проекта</vt:lpstr>
      <vt:lpstr>Географическое положение</vt:lpstr>
      <vt:lpstr>Политическое устройство</vt:lpstr>
      <vt:lpstr>Моё путешествие</vt:lpstr>
      <vt:lpstr>Презентация PowerPoint</vt:lpstr>
      <vt:lpstr>Достопримечательности</vt:lpstr>
      <vt:lpstr>Презентация PowerPoint</vt:lpstr>
      <vt:lpstr>Балтийское море</vt:lpstr>
      <vt:lpstr>Презентация PowerPoint</vt:lpstr>
      <vt:lpstr> Спасибо за внимание</vt:lpstr>
      <vt:lpstr>Источники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путешествий «ДАНИЯ»</dc:title>
  <dc:creator>Нина Зуйлова</dc:creator>
  <cp:lastModifiedBy>Нина Зуйлова</cp:lastModifiedBy>
  <cp:revision>3</cp:revision>
  <dcterms:modified xsi:type="dcterms:W3CDTF">2018-12-24T20:28:19Z</dcterms:modified>
</cp:coreProperties>
</file>