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6FCB71-887E-4D3E-85E2-63DDE87A0AD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BD7561-881C-4B5B-90F1-B72611CBA0E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856984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Сектреты</a:t>
            </a:r>
            <a:r>
              <a:rPr lang="ru-RU" dirty="0" smtClean="0"/>
              <a:t> воды»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</a:t>
            </a:r>
          </a:p>
          <a:p>
            <a:r>
              <a:rPr lang="ru-RU" dirty="0" smtClean="0"/>
              <a:t>3 «В» Класса</a:t>
            </a:r>
          </a:p>
          <a:p>
            <a:r>
              <a:rPr lang="ru-RU" dirty="0" err="1" smtClean="0"/>
              <a:t>Бушманова</a:t>
            </a:r>
            <a:r>
              <a:rPr lang="ru-RU" dirty="0" smtClean="0"/>
              <a:t> Елизавета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8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55496" cy="6984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Open Sans"/>
              </a:rPr>
              <a:t>4</a:t>
            </a:r>
            <a:br>
              <a:rPr lang="ru-RU" dirty="0">
                <a:solidFill>
                  <a:srgbClr val="FFFFFF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При этом образовавшейся пар собирается в верхнем слое атмосферы в облако. Оно переносится ветрами, а потом в виде снега или дождя выпадает на поверхность Земли. Эти осадки просачиваются в почву и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образуют подземные и грунтовые воды. Они выходят на поверхность и впадают в ручейки и реки, которые вновь несут их в океаны и моря.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9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Она играет очень важную роль в жизнедеятельности человеческого организма, растительного и животного мира. Жизнеспособность живых клеток обусловлена присутствием воды. Если рассматривать ее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6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83488" cy="79208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значение для человека, то можно отметить, что наш организм состоит из водных растворов, суспензий, коллоидов. Это вещество доставляет в клетки питательные вещества - минеральные соли, витамины. Кроме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8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212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того, оно уносит всевозможные шлаки и отходы жизнедеятельности. Человеку нужно около 1,5 л воды в сутки.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7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83488" cy="67413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/>
              </a:rPr>
              <a:t>Вода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все равно остается малоисследованной в природе. Химическое соединение – Н2О - вроде бы простой элемент, но нет вещества более таинственного и загадочного, чем простая бесцветная жидкость.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4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сейчас давайте посмотрим </a:t>
            </a:r>
            <a:br>
              <a:rPr lang="ru-RU" dirty="0" smtClean="0"/>
            </a:br>
            <a:r>
              <a:rPr lang="ru-RU" dirty="0" smtClean="0"/>
              <a:t>на мои опыты , и как их делать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682179"/>
              </p:ext>
            </p:extLst>
          </p:nvPr>
        </p:nvGraphicFramePr>
        <p:xfrm>
          <a:off x="1008063" y="7070725"/>
          <a:ext cx="166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3" imgW="542851" imgH="1076225" progId="MSGraph.Chart.8">
                  <p:embed followColorScheme="full"/>
                </p:oleObj>
              </mc:Choice>
              <mc:Fallback>
                <p:oleObj name="Диаграмма" r:id="rId3" imgW="542851" imgH="10762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8063" y="7070725"/>
                        <a:ext cx="166687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Нам понадобиться : стакан с водой и скрепки.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64" y="1935163"/>
            <a:ext cx="7330272" cy="4389437"/>
          </a:xfrm>
        </p:spPr>
      </p:pic>
    </p:spTree>
    <p:extLst>
      <p:ext uri="{BB962C8B-B14F-4D97-AF65-F5344CB8AC3E}">
        <p14:creationId xmlns:p14="http://schemas.microsoft.com/office/powerpoint/2010/main" val="7442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Берём одну скрепку, и кидаем в воду.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7"/>
            <a:ext cx="396831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62274"/>
            <a:ext cx="2211819" cy="36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Утонула? А вот эта не утонет)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2" y="2061875"/>
            <a:ext cx="1923961" cy="2470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39" y="2017859"/>
            <a:ext cx="1765286" cy="2947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11" y="2061875"/>
            <a:ext cx="1768812" cy="2953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8960"/>
            <a:ext cx="2090956" cy="34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-55418"/>
            <a:ext cx="8924528" cy="1362456"/>
          </a:xfrm>
        </p:spPr>
        <p:txBody>
          <a:bodyPr/>
          <a:lstStyle/>
          <a:p>
            <a:r>
              <a:rPr lang="ru-RU" dirty="0" smtClean="0"/>
              <a:t>Что такое вода?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8123240" cy="2729592"/>
          </a:xfrm>
        </p:spPr>
        <p:txBody>
          <a:bodyPr>
            <a:normAutofit/>
          </a:bodyPr>
          <a:lstStyle/>
          <a:p>
            <a:r>
              <a:rPr lang="ru-RU" dirty="0"/>
              <a:t>Люди не могут прожить без воды и пару дней. И между тем много времени человечество не только не знало, что она представляет, но и не догадывалось, сколько ее на планете Земля. И совсем не было ясно, откуда появилось это вещество. Что называют водой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7" y="3433281"/>
            <a:ext cx="64807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опыт.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9618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Масло в стакане.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2" y="1935163"/>
            <a:ext cx="2628436" cy="4389437"/>
          </a:xfrm>
        </p:spPr>
      </p:pic>
    </p:spTree>
    <p:extLst>
      <p:ext uri="{BB962C8B-B14F-4D97-AF65-F5344CB8AC3E}">
        <p14:creationId xmlns:p14="http://schemas.microsoft.com/office/powerpoint/2010/main" val="5113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Добавляем туда воду.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535763" cy="5904656"/>
          </a:xfrm>
        </p:spPr>
      </p:pic>
    </p:spTree>
    <p:extLst>
      <p:ext uri="{BB962C8B-B14F-4D97-AF65-F5344CB8AC3E}">
        <p14:creationId xmlns:p14="http://schemas.microsoft.com/office/powerpoint/2010/main" val="39416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1"/>
            <a:ext cx="3260652" cy="5445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0" y="1148245"/>
            <a:ext cx="3260652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Добавляем туда лимонную кислоту.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2" y="1935163"/>
            <a:ext cx="2628436" cy="4389437"/>
          </a:xfrm>
        </p:spPr>
      </p:pic>
    </p:spTree>
    <p:extLst>
      <p:ext uri="{BB962C8B-B14F-4D97-AF65-F5344CB8AC3E}">
        <p14:creationId xmlns:p14="http://schemas.microsoft.com/office/powerpoint/2010/main" val="5114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0" y="31545"/>
            <a:ext cx="410663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0196"/>
            <a:ext cx="410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Наливаем мёд.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2" y="1935163"/>
            <a:ext cx="2628436" cy="4389437"/>
          </a:xfrm>
        </p:spPr>
      </p:pic>
    </p:spTree>
    <p:extLst>
      <p:ext uri="{BB962C8B-B14F-4D97-AF65-F5344CB8AC3E}">
        <p14:creationId xmlns:p14="http://schemas.microsoft.com/office/powerpoint/2010/main" val="8236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Наливаем моющее средство.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2" y="1935163"/>
            <a:ext cx="2628436" cy="4389437"/>
          </a:xfrm>
        </p:spPr>
      </p:pic>
    </p:spTree>
    <p:extLst>
      <p:ext uri="{BB962C8B-B14F-4D97-AF65-F5344CB8AC3E}">
        <p14:creationId xmlns:p14="http://schemas.microsoft.com/office/powerpoint/2010/main" val="13989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Наливаем воду (крашенную).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2" y="1935163"/>
            <a:ext cx="2628436" cy="4389437"/>
          </a:xfrm>
        </p:spPr>
      </p:pic>
    </p:spTree>
    <p:extLst>
      <p:ext uri="{BB962C8B-B14F-4D97-AF65-F5344CB8AC3E}">
        <p14:creationId xmlns:p14="http://schemas.microsoft.com/office/powerpoint/2010/main" val="41099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Наливаем масло.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2" y="1935163"/>
            <a:ext cx="2628436" cy="4389437"/>
          </a:xfrm>
        </p:spPr>
      </p:pic>
    </p:spTree>
    <p:extLst>
      <p:ext uri="{BB962C8B-B14F-4D97-AF65-F5344CB8AC3E}">
        <p14:creationId xmlns:p14="http://schemas.microsoft.com/office/powerpoint/2010/main" val="20902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9001000" cy="65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Имеются все основания полагать, что сама жизнь произошла в водной среде. Несколько миллиардов лет назад из облака, состоящего из газа и пыли, а со временем сгустившегося и уплотнившегося,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образовалась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4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не ожидала что масло будет </a:t>
            </a:r>
            <a:br>
              <a:rPr lang="ru-RU" dirty="0" smtClean="0"/>
            </a:br>
            <a:r>
              <a:rPr lang="ru-RU" dirty="0" smtClean="0"/>
              <a:t>пенным).А вы ожидали?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6491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узнала что  вода это- очень интересная жидкость ,с которой можно делать всё , пить ,делать опыты и т.д. Но всё же , давайте будем беречь воду, и не засорять , ведь вода это уникальная жидкость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7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Конец 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18082"/>
          <a:stretch>
            <a:fillRect/>
          </a:stretch>
        </p:blipFill>
        <p:spPr>
          <a:xfrm rot="420000">
            <a:off x="3354221" y="1175445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11121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60486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наша планета. И на ней уже было это вещество. Возможно, он представлял собой ледяную пыль. Это подтверждают некоторые исследования. Установлено, что основными составляющими воды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1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являются водород, кислород. Они относятся к самым распространенным элементам космоса.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55496" cy="67413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/>
              </a:rPr>
              <a:t>Вода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- это настоящий созидатель всего живого, один из главных «строительных материалов». Эта бесцветная жидкость делится на три вида: пресная, соленая, рассолы. Это единственное вещество, которое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511480" cy="61539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может быть в природе в 3-х агрегатных состояниях – твердом, жидком и газообразном. Оно обладает особенностями, которые имеют большое значение для таких процессов, как, например, формирование климата планеты и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рельефа.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/>
              </a:rPr>
              <a:t>Вода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подвижна,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и участвует в круговороте веществ, путешествуя на огромные расстояния. Она может испаряться с поверхности океанов,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59766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морей, рек и водоемов. Около 1/3 энергии, которую планета получает от Солнца, используется на испарение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воды.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0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428</Words>
  <Application>Microsoft Office PowerPoint</Application>
  <PresentationFormat>Экран (4:3)</PresentationFormat>
  <Paragraphs>37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</vt:lpstr>
      <vt:lpstr>Constantia</vt:lpstr>
      <vt:lpstr>Open Sans</vt:lpstr>
      <vt:lpstr>Wingdings 2</vt:lpstr>
      <vt:lpstr>Поток</vt:lpstr>
      <vt:lpstr>Диаграмма</vt:lpstr>
      <vt:lpstr>Проект «Сектреты воды»</vt:lpstr>
      <vt:lpstr>Что такое вода? </vt:lpstr>
      <vt:lpstr>Имеются все основания полагать, что сама жизнь произошла в водной среде. Несколько миллиардов лет назад из облака, состоящего из газа и пыли, а со временем сгустившегося и уплотнившегося, образовалась </vt:lpstr>
      <vt:lpstr>наша планета. И на ней уже было это вещество. Возможно, он представлял собой ледяную пыль. Это подтверждают некоторые исследования. Установлено, что основными составляющими воды </vt:lpstr>
      <vt:lpstr>являются водород, кислород. Они относятся к самым распространенным элементам космоса. </vt:lpstr>
      <vt:lpstr>Вода - это настоящий созидатель всего живого, один из главных «строительных материалов». Эта бесцветная жидкость делится на три вида: пресная, соленая, рассолы. Это единственное вещество, которое </vt:lpstr>
      <vt:lpstr>может быть в природе в 3-х агрегатных состояниях – твердом, жидком и газообразном. Оно обладает особенностями, которые имеют большое значение для таких процессов, как, например, формирование климата планеты и рельефа.</vt:lpstr>
      <vt:lpstr>Вода подвижна, и участвует в круговороте веществ, путешествуя на огромные расстояния. Она может испаряться с поверхности океанов,  </vt:lpstr>
      <vt:lpstr>морей, рек и водоемов. Около 1/3 энергии, которую планета получает от Солнца, используется на испарение воды.</vt:lpstr>
      <vt:lpstr>4 При этом образовавшейся пар собирается в верхнем слое атмосферы в облако. Оно переносится ветрами, а потом в виде снега или дождя выпадает на поверхность Земли. Эти осадки просачиваются в почву и  </vt:lpstr>
      <vt:lpstr>образуют подземные и грунтовые воды. Они выходят на поверхность и впадают в ручейки и реки, которые вновь несут их в океаны и моря.  </vt:lpstr>
      <vt:lpstr>Она играет очень важную роль в жизнедеятельности человеческого организма, растительного и животного мира. Жизнеспособность живых клеток обусловлена присутствием воды. Если рассматривать ее </vt:lpstr>
      <vt:lpstr>значение для человека, то можно отметить, что наш организм состоит из водных растворов, суспензий, коллоидов. Это вещество доставляет в клетки питательные вещества - минеральные соли, витамины. Кроме  </vt:lpstr>
      <vt:lpstr>того, оно уносит всевозможные шлаки и отходы жизнедеятельности. Человеку нужно около 1,5 л воды в сутки.  </vt:lpstr>
      <vt:lpstr>Вода все равно остается малоисследованной в природе. Химическое соединение – Н2О - вроде бы простой элемент, но нет вещества более таинственного и загадочного, чем простая бесцветная жидкость. </vt:lpstr>
      <vt:lpstr>А сейчас давайте посмотрим  на мои опыты , и как их делать</vt:lpstr>
      <vt:lpstr>Нам понадобиться : стакан с водой и скрепки.</vt:lpstr>
      <vt:lpstr>Берём одну скрепку, и кидаем в воду.</vt:lpstr>
      <vt:lpstr>Утонула? А вот эта не утонет)</vt:lpstr>
      <vt:lpstr>Второй опыт.</vt:lpstr>
      <vt:lpstr>Масло в стакане.</vt:lpstr>
      <vt:lpstr>Добавляем туда воду. </vt:lpstr>
      <vt:lpstr>…</vt:lpstr>
      <vt:lpstr>Добавляем туда лимонную кислоту.</vt:lpstr>
      <vt:lpstr>…</vt:lpstr>
      <vt:lpstr>Наливаем мёд.</vt:lpstr>
      <vt:lpstr>Наливаем моющее средство.</vt:lpstr>
      <vt:lpstr>Наливаем воду (крашенную).</vt:lpstr>
      <vt:lpstr>Наливаем масло.</vt:lpstr>
      <vt:lpstr>Я не ожидала что масло будет  пенным).А вы ожидали?</vt:lpstr>
      <vt:lpstr>Я узнала что  вода это- очень интересная жидкость ,с которой можно делать всё , пить ,делать опыты и т.д. Но всё же , давайте будем беречь воду, и не засорять , ведь вода это уникальная жидкость .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«Сектреты воды»</dc:title>
  <dc:creator>людмила</dc:creator>
  <cp:lastModifiedBy>Нина Зуйлова</cp:lastModifiedBy>
  <cp:revision>14</cp:revision>
  <dcterms:created xsi:type="dcterms:W3CDTF">2017-01-17T12:54:02Z</dcterms:created>
  <dcterms:modified xsi:type="dcterms:W3CDTF">2018-12-24T21:27:28Z</dcterms:modified>
</cp:coreProperties>
</file>