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1 шт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2800" i="1"/>
            </a:lvl1pPr>
          </a:lstStyle>
          <a:p>
            <a:r>
              <a:t>–Иван Арсентьев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3"/>
          </p:nvPr>
        </p:nvSpPr>
        <p:spPr>
          <a:xfrm>
            <a:off x="6359707" y="8877300"/>
            <a:ext cx="1189164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ИМЯ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quarter" idx="14"/>
          </p:nvPr>
        </p:nvSpPr>
        <p:spPr>
          <a:xfrm>
            <a:off x="339858" y="7197750"/>
            <a:ext cx="935424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ПРОЕКТ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5"/>
          </p:nvPr>
        </p:nvSpPr>
        <p:spPr>
          <a:xfrm>
            <a:off x="332475" y="8912250"/>
            <a:ext cx="59459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ДАТА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6"/>
          </p:nvPr>
        </p:nvSpPr>
        <p:spPr>
          <a:xfrm>
            <a:off x="5271668" y="8912250"/>
            <a:ext cx="84605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Клиент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7"/>
          </p:nvPr>
        </p:nvSpPr>
        <p:spPr>
          <a:xfrm>
            <a:off x="1422399" y="8877300"/>
            <a:ext cx="10748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ДАТА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, 4 шт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3"/>
          </p:nvPr>
        </p:nvSpPr>
        <p:spPr>
          <a:xfrm>
            <a:off x="6359707" y="8877300"/>
            <a:ext cx="1189164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ИМЯ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quarter" idx="14"/>
          </p:nvPr>
        </p:nvSpPr>
        <p:spPr>
          <a:xfrm>
            <a:off x="339858" y="7197750"/>
            <a:ext cx="935424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ПРОЕКТ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quarter" idx="15"/>
          </p:nvPr>
        </p:nvSpPr>
        <p:spPr>
          <a:xfrm>
            <a:off x="332475" y="8912250"/>
            <a:ext cx="59459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ДАТА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quarter" idx="16"/>
          </p:nvPr>
        </p:nvSpPr>
        <p:spPr>
          <a:xfrm>
            <a:off x="5271668" y="8912250"/>
            <a:ext cx="84605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Клиент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7"/>
          </p:nvPr>
        </p:nvSpPr>
        <p:spPr>
          <a:xfrm>
            <a:off x="1419408" y="8877300"/>
            <a:ext cx="1074878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ДАТА</a:t>
            </a:r>
          </a:p>
        </p:txBody>
      </p:sp>
      <p:sp>
        <p:nvSpPr>
          <p:cNvPr id="49" name="Shape 49"/>
          <p:cNvSpPr>
            <a:spLocks noGrp="1"/>
          </p:cNvSpPr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t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akzovut.ru/names/nataliya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nwomen.ru/znachenie-imeni-natalya.html" TargetMode="External"/><Relationship Id="rId5" Type="http://schemas.openxmlformats.org/officeDocument/2006/relationships/hyperlink" Target="http://www.infoniac.ru/news/Natal-ya-znachenie-imeni-proishozhdenie-harakteristiki-goroskop.html#13" TargetMode="External"/><Relationship Id="rId4" Type="http://schemas.openxmlformats.org/officeDocument/2006/relationships/hyperlink" Target="http://uchitelya.com/nachalnaya-shkola/22391-proekt-3-klas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ctrTitle"/>
          </p:nvPr>
        </p:nvSpPr>
        <p:spPr>
          <a:xfrm>
            <a:off x="1422400" y="762000"/>
            <a:ext cx="10541000" cy="2628900"/>
          </a:xfrm>
          <a:prstGeom prst="rect">
            <a:avLst/>
          </a:prstGeom>
        </p:spPr>
        <p:txBody>
          <a:bodyPr/>
          <a:lstStyle/>
          <a:p>
            <a:r>
              <a:t>Тайна моего имени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ubTitle" sz="half" idx="1"/>
          </p:nvPr>
        </p:nvSpPr>
        <p:spPr>
          <a:xfrm>
            <a:off x="1422399" y="6223000"/>
            <a:ext cx="10541001" cy="245546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t>проект по русскому языку</a:t>
            </a:r>
          </a:p>
          <a:p>
            <a:pPr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t>Подготовила ученица 3 класса «В»</a:t>
            </a:r>
          </a:p>
          <a:p>
            <a:pPr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t>Федотова Наталья</a:t>
            </a:r>
          </a:p>
          <a:p>
            <a:pPr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t>учитель: Зуйлова Нина Михайловна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Введение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>
                <a:solidFill>
                  <a:schemeClr val="accent1">
                    <a:lumOff val="-19838"/>
                  </a:schemeClr>
                </a:solidFill>
              </a:defRPr>
            </a:pPr>
            <a:r>
              <a:t> Цель: изучить значение имен; проанализировать изменение популярности имен; исследовать изменение моды на имена.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>
                <a:solidFill>
                  <a:schemeClr val="accent1">
                    <a:lumOff val="-19838"/>
                  </a:schemeClr>
                </a:solidFill>
              </a:defRPr>
            </a:pPr>
            <a:r>
              <a:t>Задачи: изучение и анализ литературных источников; собрать информацию об именах; исследовать значение моего имени - Наталья.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>
                <a:solidFill>
                  <a:schemeClr val="accent1">
                    <a:lumOff val="-19838"/>
                  </a:schemeClr>
                </a:solidFill>
              </a:defRPr>
            </a:pPr>
            <a:r>
              <a:t>Актуальность работы заключается в следующем: человеческое имя с древнейших времен обладает магической силой, является объектом различных теорий и исследований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1041400" y="698500"/>
            <a:ext cx="10922000" cy="2438400"/>
          </a:xfrm>
          <a:prstGeom prst="rect">
            <a:avLst/>
          </a:prstGeom>
        </p:spPr>
        <p:txBody>
          <a:bodyPr/>
          <a:lstStyle/>
          <a:p>
            <a:pPr defTabSz="432308">
              <a:defRPr sz="5328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Имя «</a:t>
            </a:r>
            <a:r>
              <a:rPr i="1"/>
              <a:t>Наталья</a:t>
            </a:r>
            <a:r>
              <a:t>» происходит от латинского слова «наталис», что означает «родная».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1041400" y="3403600"/>
            <a:ext cx="109220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t>Краткая форма имени: Наташа, Натуся, Натуля, Таша, Наша, Ната, Нэт, Натка, Натуня, Туся, Наля, Нала, Нана, Таля, Тала, Талюша, Тата, Татуся, Натальюшка, Наталя, Лия, Натаня.</a:t>
            </a:r>
          </a:p>
          <a:p>
            <a:pPr>
              <a:buBlip>
                <a:blip r:embed="rId2"/>
              </a:buBlip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t>Синонимы имени Наталья: Наталия, Натали, Наталье, Наталие, Натале. </a:t>
            </a:r>
          </a:p>
          <a:p>
            <a:pPr>
              <a:buBlip>
                <a:blip r:embed="rId2"/>
              </a:buBlip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t>Происхождение имени: русское, православное, католическое, еврейское.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1041400" y="698500"/>
            <a:ext cx="10922000" cy="2438400"/>
          </a:xfrm>
          <a:prstGeom prst="rect">
            <a:avLst/>
          </a:prstGeom>
        </p:spPr>
        <p:txBody>
          <a:bodyPr/>
          <a:lstStyle/>
          <a:p>
            <a:r>
              <a:t>Характеристика имени «Наталья»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1041400" y="3403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chemeClr val="accent1">
                    <a:lumOff val="-19838"/>
                  </a:schemeClr>
                </a:solidFill>
              </a:defRPr>
            </a:lvl1pPr>
          </a:lstStyle>
          <a:p>
            <a:r>
              <a:t>Весенняя Наталья наделена тонким вкусом, поэтому всегда выделяется среди окружающих. Эта эмоциональная, артистичная и несколько эксцентричная женщина обладает развитой интуицией. Она тонко чувствует настроение людей, поэтому легко находит с ними общий язык. Неудивительно, что Наталья, рожденная весной, имеет множество преданных и надежных друзей.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История имени: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half" idx="1"/>
          </p:nvPr>
        </p:nvSpPr>
        <p:spPr>
          <a:xfrm>
            <a:off x="1028700" y="2222499"/>
            <a:ext cx="10798424" cy="296063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chemeClr val="accent1">
                    <a:lumOff val="-19838"/>
                  </a:schemeClr>
                </a:solidFill>
              </a:defRPr>
            </a:lvl1pPr>
          </a:lstStyle>
          <a:p>
            <a:r>
              <a:t>Русский писатель Лев Николаевич Толстой в своем романе «Война и мир» сделал Наташу Ростову своей любимой героиней, соединив в этом образе очарование, обаяние, чуткость и умение жить полной жизнью. С легкой руки писателя образ Наташи стал идеалом женщины, и популярность имени резко возросла.</a:t>
            </a:r>
          </a:p>
        </p:txBody>
      </p:sp>
      <p:pic>
        <p:nvPicPr>
          <p:cNvPr id="18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2507" y="5369206"/>
            <a:ext cx="8924386" cy="3980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1028700" y="396230"/>
            <a:ext cx="10798424" cy="4786908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chemeClr val="accent1">
                    <a:lumOff val="-19838"/>
                  </a:schemeClr>
                </a:solidFill>
              </a:defRPr>
            </a:lvl1pPr>
          </a:lstStyle>
          <a:p>
            <a:r>
              <a:t>Вторая волна популярности пришлась на 70-е годы прошлого века, когда Натальей называли каждую третью новорожденную девочку. Интерес к имени не спадал вплоть до конца 20 века, сейчас имя находится в конце второй десятки по популярности.</a:t>
            </a:r>
          </a:p>
        </p:txBody>
      </p:sp>
      <p:pic>
        <p:nvPicPr>
          <p:cNvPr id="184" name="2017-01-21_15-26-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2455" y="4317549"/>
            <a:ext cx="6710913" cy="4559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Известные Натальи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316229" indent="-316229" defTabSz="484886">
              <a:spcBef>
                <a:spcPts val="2300"/>
              </a:spcBef>
              <a:buBlip>
                <a:blip r:embed="rId2"/>
              </a:buBlip>
              <a:defRPr sz="2490">
                <a:solidFill>
                  <a:schemeClr val="accent1">
                    <a:lumOff val="-19838"/>
                  </a:schemeClr>
                </a:solidFill>
              </a:defRPr>
            </a:lvl1pPr>
          </a:lstStyle>
          <a:p>
            <a:r>
              <a:t>История знает много выдающихся женщин, обладательниц прекрасного имени Наталья. Например, жена Александра Пушкина Наталья Гончарова, актрисы Наталья Варлей и Наталья Анрейченко, фигуристка Наталья Бестемьянова, балерина Наталья Бессмертнова, ученый-нейрофизиолог Наталья Бехтерева, супермодель Наталья Водянова и многие другие</a:t>
            </a:r>
          </a:p>
        </p:txBody>
      </p:sp>
      <p:pic>
        <p:nvPicPr>
          <p:cNvPr id="18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0271" y="6174550"/>
            <a:ext cx="2456103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61244" y="5920134"/>
            <a:ext cx="2070432" cy="2947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06223" y="1885620"/>
            <a:ext cx="2811124" cy="3899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83107" y="2455245"/>
            <a:ext cx="2070431" cy="2760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Источники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rPr u="sng">
                <a:hlinkClick r:id="rId3"/>
              </a:rPr>
              <a:t>http://kakzovut.ru/names/nataliya.html</a:t>
            </a:r>
          </a:p>
          <a:p>
            <a:pPr>
              <a:buBlip>
                <a:blip r:embed="rId2"/>
              </a:buBlip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rPr u="sng">
                <a:hlinkClick r:id="rId4"/>
              </a:rPr>
              <a:t>http://uchitelya.com/nachalnaya-shkola/22391-proekt-3-klass.html</a:t>
            </a:r>
          </a:p>
          <a:p>
            <a:pPr>
              <a:buBlip>
                <a:blip r:embed="rId2"/>
              </a:buBlip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rPr u="sng">
                <a:hlinkClick r:id="rId5"/>
              </a:rPr>
              <a:t>http://www.infoniac.ru/news/Natal-ya-znachenie-imeni-proishozhdenie-harakteristiki-goroskop.html#13</a:t>
            </a:r>
          </a:p>
          <a:p>
            <a:pPr>
              <a:buBlip>
                <a:blip r:embed="rId2"/>
              </a:buBlip>
              <a:defRPr>
                <a:solidFill>
                  <a:schemeClr val="accent1">
                    <a:lumOff val="-19838"/>
                  </a:schemeClr>
                </a:solidFill>
              </a:defRPr>
            </a:pPr>
            <a:r>
              <a:rPr u="sng">
                <a:hlinkClick r:id="rId6"/>
              </a:rPr>
              <a:t>http://onwomen.ru/znachenie-imeni-natalya.html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Helvetica</vt:lpstr>
      <vt:lpstr>Helvetica Neue</vt:lpstr>
      <vt:lpstr>Helvetica Neue Bold Condensed</vt:lpstr>
      <vt:lpstr>Helvetica Neue Light</vt:lpstr>
      <vt:lpstr>Blueprint</vt:lpstr>
      <vt:lpstr>Тайна моего имени</vt:lpstr>
      <vt:lpstr>Введение</vt:lpstr>
      <vt:lpstr>Имя «Наталья» происходит от латинского слова «наталис», что означает «родная».</vt:lpstr>
      <vt:lpstr>Характеристика имени «Наталья»</vt:lpstr>
      <vt:lpstr>История имени:</vt:lpstr>
      <vt:lpstr>Презентация PowerPoint</vt:lpstr>
      <vt:lpstr>Известные Натальи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 моего имени</dc:title>
  <dc:creator>Нина Зуйлова</dc:creator>
  <cp:lastModifiedBy>Нина Зуйлова</cp:lastModifiedBy>
  <cp:revision>1</cp:revision>
  <dcterms:modified xsi:type="dcterms:W3CDTF">2018-12-24T21:25:52Z</dcterms:modified>
</cp:coreProperties>
</file>