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47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20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72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04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93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21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332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83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90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59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49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47A6E-DE11-42DE-ACF4-DA9BFFE648BA}" type="datetimeFigureOut">
              <a:rPr lang="ru-RU" smtClean="0"/>
              <a:t>27.12.2018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31557-C0FA-41F3-B3B7-9DB8A8015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5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400425"/>
            <a:ext cx="4762500" cy="34575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7"/>
            <a:ext cx="7416824" cy="1224137"/>
          </a:xfrm>
        </p:spPr>
        <p:txBody>
          <a:bodyPr/>
          <a:lstStyle/>
          <a:p>
            <a:r>
              <a:rPr lang="ru-RU" dirty="0" smtClean="0"/>
              <a:t>«Воспоминания о войне»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460" y="4193108"/>
            <a:ext cx="3169468" cy="1872208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Выполнила: ученица 3 «В» класса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Шеламова Виктория </a:t>
            </a:r>
          </a:p>
          <a:p>
            <a:r>
              <a:rPr lang="ru-RU" sz="3600" b="1" dirty="0" smtClean="0">
                <a:solidFill>
                  <a:schemeClr val="tx1"/>
                </a:solidFill>
              </a:rPr>
              <a:t>Учитель: Зуйлова Нина Михайловна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623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98918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3762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57" y="0"/>
            <a:ext cx="9183357" cy="6858000"/>
          </a:xfrm>
        </p:spPr>
      </p:pic>
    </p:spTree>
    <p:extLst>
      <p:ext uri="{BB962C8B-B14F-4D97-AF65-F5344CB8AC3E}">
        <p14:creationId xmlns:p14="http://schemas.microsoft.com/office/powerpoint/2010/main" val="4123115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95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849698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0236"/>
          </a:xfrm>
        </p:spPr>
      </p:pic>
    </p:spTree>
    <p:extLst>
      <p:ext uri="{BB962C8B-B14F-4D97-AF65-F5344CB8AC3E}">
        <p14:creationId xmlns:p14="http://schemas.microsoft.com/office/powerpoint/2010/main" val="345835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Мои прабабушка и прадедушка</a:t>
            </a:r>
            <a:br>
              <a:rPr lang="ru-RU" sz="2800" dirty="0" smtClean="0"/>
            </a:br>
            <a:r>
              <a:rPr lang="ru-RU" sz="2800" dirty="0" smtClean="0"/>
              <a:t>Марков Андрей Яковлевич </a:t>
            </a:r>
            <a:r>
              <a:rPr lang="ru-RU" sz="2000" b="1" dirty="0"/>
              <a:t>1904 -1978г</a:t>
            </a:r>
            <a:br>
              <a:rPr lang="ru-RU" sz="2000" b="1" dirty="0"/>
            </a:br>
            <a:r>
              <a:rPr lang="ru-RU" sz="2800" dirty="0" smtClean="0"/>
              <a:t>Маркова Анна Ивановна </a:t>
            </a:r>
            <a:r>
              <a:rPr lang="ru-RU" sz="2400" dirty="0" smtClean="0"/>
              <a:t>1906- 1987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32037"/>
            <a:ext cx="7528334" cy="4525963"/>
          </a:xfrm>
        </p:spPr>
      </p:pic>
    </p:spTree>
    <p:extLst>
      <p:ext uri="{BB962C8B-B14F-4D97-AF65-F5344CB8AC3E}">
        <p14:creationId xmlns:p14="http://schemas.microsoft.com/office/powerpoint/2010/main" val="2429714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548680"/>
            <a:ext cx="3425552" cy="57092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5400600" cy="65527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Прадедушка 1904 -1978г</a:t>
            </a:r>
          </a:p>
          <a:p>
            <a:pPr marL="0" indent="0">
              <a:buNone/>
            </a:pPr>
            <a:r>
              <a:rPr lang="ru-RU" sz="2400" b="1" dirty="0" smtClean="0"/>
              <a:t>В </a:t>
            </a:r>
            <a:r>
              <a:rPr lang="ru-RU" sz="2400" b="1" dirty="0"/>
              <a:t>1941 был </a:t>
            </a:r>
            <a:r>
              <a:rPr lang="ru-RU" sz="2400" b="1" dirty="0" smtClean="0"/>
              <a:t>призван </a:t>
            </a:r>
            <a:r>
              <a:rPr lang="ru-RU" sz="2400" b="1" dirty="0"/>
              <a:t>на </a:t>
            </a:r>
            <a:r>
              <a:rPr lang="ru-RU" sz="2400" b="1" dirty="0" smtClean="0"/>
              <a:t>службу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в Рабоче-крестьянскую Красную Армию.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С </a:t>
            </a:r>
            <a:r>
              <a:rPr lang="ru-RU" sz="2400" b="1" dirty="0"/>
              <a:t>июля 1941 года — на </a:t>
            </a:r>
            <a:r>
              <a:rPr lang="ru-RU" sz="2400" b="1" dirty="0" smtClean="0"/>
              <a:t>фронтах</a:t>
            </a:r>
          </a:p>
          <a:p>
            <a:pPr marL="0" indent="0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Великой Отечественной войны. </a:t>
            </a:r>
            <a:endParaRPr lang="ru-RU" sz="2400" b="1" dirty="0" smtClean="0"/>
          </a:p>
          <a:p>
            <a:pPr marL="0" indent="0">
              <a:buNone/>
            </a:pPr>
            <a:r>
              <a:rPr lang="ru-RU" sz="2400" b="1" dirty="0" smtClean="0"/>
              <a:t>Участвовал </a:t>
            </a:r>
            <a:r>
              <a:rPr lang="ru-RU" sz="2400" b="1" dirty="0"/>
              <a:t>в </a:t>
            </a:r>
            <a:r>
              <a:rPr lang="ru-RU" sz="2400" b="1" dirty="0" smtClean="0"/>
              <a:t>обороне</a:t>
            </a:r>
          </a:p>
          <a:p>
            <a:pPr marL="0" indent="0">
              <a:buNone/>
            </a:pPr>
            <a:r>
              <a:rPr lang="ru-RU" sz="2400" b="1" dirty="0" smtClean="0"/>
              <a:t> станции Поныри на Курской Дуге.</a:t>
            </a:r>
          </a:p>
          <a:p>
            <a:pPr marL="0" indent="0">
              <a:buNone/>
            </a:pPr>
            <a:r>
              <a:rPr lang="ru-RU" sz="2400" b="1" dirty="0" smtClean="0"/>
              <a:t>В 1943 году был ранен и его </a:t>
            </a:r>
            <a:r>
              <a:rPr lang="ru-RU" sz="2400" b="1" dirty="0" smtClean="0"/>
              <a:t>комиссовали.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0908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88640"/>
            <a:ext cx="4752528" cy="6669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/>
              <a:t>Воронцова Людмила Андреевна (Маркова) моя бабушка</a:t>
            </a:r>
          </a:p>
          <a:p>
            <a:pPr marL="0" indent="0">
              <a:buNone/>
            </a:pPr>
            <a:r>
              <a:rPr lang="ru-RU" sz="2000" b="1" dirty="0" smtClean="0"/>
              <a:t>Родилась 1935 году Орловскоя область,</a:t>
            </a:r>
          </a:p>
          <a:p>
            <a:pPr marL="0" indent="0">
              <a:buNone/>
            </a:pPr>
            <a:r>
              <a:rPr lang="ru-RU" sz="2000" b="1" dirty="0" smtClean="0"/>
              <a:t>Калининский </a:t>
            </a:r>
            <a:r>
              <a:rPr lang="ru-RU" sz="2000" b="1" dirty="0" smtClean="0"/>
              <a:t>район, село Красное.</a:t>
            </a:r>
          </a:p>
          <a:p>
            <a:pPr marL="0" indent="0">
              <a:buNone/>
            </a:pPr>
            <a:r>
              <a:rPr lang="ru-RU" sz="2000" b="1" dirty="0" smtClean="0"/>
              <a:t>В данный момент проживает  в Московской области, </a:t>
            </a:r>
          </a:p>
          <a:p>
            <a:pPr marL="0" indent="0">
              <a:buNone/>
            </a:pPr>
            <a:r>
              <a:rPr lang="ru-RU" sz="2000" b="1" dirty="0" smtClean="0"/>
              <a:t>город Реутов.</a:t>
            </a:r>
          </a:p>
          <a:p>
            <a:pPr marL="0" indent="0">
              <a:buNone/>
            </a:pPr>
            <a:r>
              <a:rPr lang="ru-RU" sz="2000" b="1" dirty="0" smtClean="0"/>
              <a:t>Когда началась ВОВ ей было шесть лет, </a:t>
            </a:r>
          </a:p>
          <a:p>
            <a:pPr marL="0" indent="0">
              <a:buNone/>
            </a:pPr>
            <a:r>
              <a:rPr lang="ru-RU" sz="2000" b="1" dirty="0" smtClean="0"/>
              <a:t>вспоминает когда мама ходила пешком к папе в Понари, </a:t>
            </a:r>
          </a:p>
          <a:p>
            <a:pPr marL="0" indent="0">
              <a:buNone/>
            </a:pPr>
            <a:r>
              <a:rPr lang="ru-RU" sz="2000" b="1" dirty="0" smtClean="0"/>
              <a:t>женщины собирались по несколько человек</a:t>
            </a:r>
          </a:p>
          <a:p>
            <a:pPr marL="0" indent="0">
              <a:buNone/>
            </a:pPr>
            <a:r>
              <a:rPr lang="ru-RU" sz="2000" b="1" dirty="0" smtClean="0"/>
              <a:t> и носили поесть своим мужьям.</a:t>
            </a:r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789" y="811"/>
            <a:ext cx="413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4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33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83356" cy="6858000"/>
          </a:xfrm>
        </p:spPr>
      </p:pic>
    </p:spTree>
    <p:extLst>
      <p:ext uri="{BB962C8B-B14F-4D97-AF65-F5344CB8AC3E}">
        <p14:creationId xmlns:p14="http://schemas.microsoft.com/office/powerpoint/2010/main" val="340556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372129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132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«Воспоминания о войне»</vt:lpstr>
      <vt:lpstr>Презентация PowerPoint</vt:lpstr>
      <vt:lpstr>Презентация PowerPoint</vt:lpstr>
      <vt:lpstr>Мои прабабушка и прадедушка Марков Андрей Яковлевич 1904 -1978г Маркова Анна Ивановна 1906- 1987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«Воспоминания о войне»</dc:title>
  <dc:creator>lenovo</dc:creator>
  <cp:lastModifiedBy>Weasel</cp:lastModifiedBy>
  <cp:revision>12</cp:revision>
  <dcterms:created xsi:type="dcterms:W3CDTF">2017-05-07T09:03:38Z</dcterms:created>
  <dcterms:modified xsi:type="dcterms:W3CDTF">2018-12-26T21:14:45Z</dcterms:modified>
</cp:coreProperties>
</file>