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3" r:id="rId3"/>
    <p:sldId id="257" r:id="rId4"/>
    <p:sldId id="262" r:id="rId5"/>
    <p:sldId id="264" r:id="rId6"/>
    <p:sldId id="261" r:id="rId7"/>
    <p:sldId id="259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16337-1831-4B47-B87B-3000EDB15019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5E1B4-C919-4F7A-BBA3-56D5FDC9AE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88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5E1B4-C919-4F7A-BBA3-56D5FDC9AE2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7EF4-0A4C-4B9F-8489-E7DC7DF48B4A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5D5D-6970-43B8-BC8D-AAB502C40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7EF4-0A4C-4B9F-8489-E7DC7DF48B4A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5D5D-6970-43B8-BC8D-AAB502C40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7EF4-0A4C-4B9F-8489-E7DC7DF48B4A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5D5D-6970-43B8-BC8D-AAB502C40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7EF4-0A4C-4B9F-8489-E7DC7DF48B4A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5D5D-6970-43B8-BC8D-AAB502C40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7EF4-0A4C-4B9F-8489-E7DC7DF48B4A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5D5D-6970-43B8-BC8D-AAB502C40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7EF4-0A4C-4B9F-8489-E7DC7DF48B4A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5D5D-6970-43B8-BC8D-AAB502C40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7EF4-0A4C-4B9F-8489-E7DC7DF48B4A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5D5D-6970-43B8-BC8D-AAB502C40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7EF4-0A4C-4B9F-8489-E7DC7DF48B4A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5D5D-6970-43B8-BC8D-AAB502C40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7EF4-0A4C-4B9F-8489-E7DC7DF48B4A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5D5D-6970-43B8-BC8D-AAB502C40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7EF4-0A4C-4B9F-8489-E7DC7DF48B4A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5D5D-6970-43B8-BC8D-AAB502C40D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57EF4-0A4C-4B9F-8489-E7DC7DF48B4A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EED5D5D-6970-43B8-BC8D-AAB502C40D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657EF4-0A4C-4B9F-8489-E7DC7DF48B4A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ED5D5D-6970-43B8-BC8D-AAB502C40DA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428868"/>
            <a:ext cx="7851648" cy="18288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Проект</a:t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по русскому языку</a:t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 теме </a:t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«Зимняя страничка»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788024" y="4509120"/>
            <a:ext cx="3600072" cy="648072"/>
          </a:xfrm>
        </p:spPr>
        <p:txBody>
          <a:bodyPr>
            <a:normAutofit/>
          </a:bodyPr>
          <a:lstStyle/>
          <a:p>
            <a:r>
              <a:rPr lang="ru-RU" dirty="0"/>
              <a:t>Зайленкова Кира 3 «В» 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Зимние слова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     Снег, снежинка, хлопья, снегири, снегопад, поземка, Снегурочка, гололед, лед, Дед Мороз, метель, Рождество, сугроб, снеговик, иней, мороз -все эти слова объединены общей зимней темой.</a:t>
            </a:r>
          </a:p>
          <a:p>
            <a:pPr marL="0" indent="0">
              <a:buNone/>
            </a:pPr>
            <a:r>
              <a:rPr lang="ru-RU" dirty="0"/>
              <a:t>      Все эти слова являются именами существительными.</a:t>
            </a:r>
          </a:p>
          <a:p>
            <a:pPr marL="0" indent="0">
              <a:buNone/>
            </a:pPr>
            <a:r>
              <a:rPr lang="ru-RU" dirty="0"/>
              <a:t>      Читая эти слова, мне представляется снежная морозная зима, идет крупными хлопьями снег, вокруг большие сугробы. Дети катаются с горки на санках и на коньках по льду.</a:t>
            </a:r>
          </a:p>
        </p:txBody>
      </p:sp>
    </p:spTree>
    <p:extLst>
      <p:ext uri="{BB962C8B-B14F-4D97-AF65-F5344CB8AC3E}">
        <p14:creationId xmlns:p14="http://schemas.microsoft.com/office/powerpoint/2010/main" val="2922545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12168"/>
          </a:xfrm>
        </p:spPr>
        <p:txBody>
          <a:bodyPr/>
          <a:lstStyle/>
          <a:p>
            <a:pPr algn="ctr"/>
            <a:r>
              <a:rPr lang="ru-RU" dirty="0"/>
              <a:t>Словарь зимних слов	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Гололёд</a:t>
            </a:r>
          </a:p>
          <a:p>
            <a:r>
              <a:rPr lang="ru-RU" dirty="0"/>
              <a:t>Снег</a:t>
            </a:r>
          </a:p>
          <a:p>
            <a:r>
              <a:rPr lang="ru-RU" dirty="0"/>
              <a:t>Мороз</a:t>
            </a:r>
          </a:p>
          <a:p>
            <a:r>
              <a:rPr lang="ru-RU" dirty="0"/>
              <a:t>Снегопад</a:t>
            </a:r>
          </a:p>
          <a:p>
            <a:r>
              <a:rPr lang="ru-RU" dirty="0"/>
              <a:t>Лыжи</a:t>
            </a:r>
          </a:p>
          <a:p>
            <a:r>
              <a:rPr lang="ru-RU" dirty="0"/>
              <a:t>Коньки</a:t>
            </a:r>
          </a:p>
          <a:p>
            <a:r>
              <a:rPr lang="ru-RU" dirty="0"/>
              <a:t>Клюшка</a:t>
            </a:r>
          </a:p>
          <a:p>
            <a:r>
              <a:rPr lang="ru-RU" dirty="0"/>
              <a:t>Санки</a:t>
            </a:r>
          </a:p>
          <a:p>
            <a:r>
              <a:rPr lang="ru-RU" dirty="0"/>
              <a:t>Сугробы</a:t>
            </a:r>
          </a:p>
        </p:txBody>
      </p:sp>
      <p:pic>
        <p:nvPicPr>
          <p:cNvPr id="7" name="Рисунок 6" descr="http://im1-tub-ru.yandex.net/i?id=196406731-59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204864"/>
            <a:ext cx="4392488" cy="3877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    Слова </a:t>
            </a:r>
            <a:r>
              <a:rPr lang="ru-RU" b="1" dirty="0"/>
              <a:t>Рождество, Дед Мороз, Снегурочка</a:t>
            </a:r>
            <a:r>
              <a:rPr lang="ru-RU" dirty="0"/>
              <a:t>, </a:t>
            </a:r>
            <a:r>
              <a:rPr lang="ru-RU" b="1" dirty="0"/>
              <a:t>снег снеговик</a:t>
            </a:r>
            <a:r>
              <a:rPr lang="ru-RU" dirty="0"/>
              <a:t> –вызвали у меня радостное чувство, ощущение праздника.</a:t>
            </a:r>
          </a:p>
          <a:p>
            <a:pPr marL="0" indent="0">
              <a:buNone/>
            </a:pPr>
            <a:r>
              <a:rPr lang="ru-RU" dirty="0"/>
              <a:t>     Для каждого слова можно подобрать краски белые, блестящие, сверкающие.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8786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Поэты описывающие зиму.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В русской поэзии очень много стихотворений посвящено зиме.</a:t>
            </a:r>
          </a:p>
          <a:p>
            <a:r>
              <a:rPr lang="ru-RU" dirty="0"/>
              <a:t>Каждый из поэтов увидел в зимней природе что-то свое, особенное, дорогое ему. Из этих многочисленных образов складывается образ зимы в русской поэзии.</a:t>
            </a:r>
          </a:p>
          <a:p>
            <a:r>
              <a:rPr lang="ru-RU" dirty="0"/>
              <a:t>На землю </a:t>
            </a:r>
            <a:r>
              <a:rPr lang="ru-RU" u="sng" dirty="0"/>
              <a:t>тихие снежинки</a:t>
            </a:r>
            <a:endParaRPr lang="ru-RU" dirty="0"/>
          </a:p>
          <a:p>
            <a:r>
              <a:rPr lang="ru-RU" dirty="0"/>
              <a:t>Ложатся </a:t>
            </a:r>
            <a:r>
              <a:rPr lang="ru-RU" u="sng" dirty="0"/>
              <a:t>блестками слюды</a:t>
            </a:r>
            <a:r>
              <a:rPr lang="ru-RU" dirty="0"/>
              <a:t>.</a:t>
            </a:r>
          </a:p>
          <a:p>
            <a:r>
              <a:rPr lang="ru-RU" dirty="0" err="1"/>
              <a:t>Г.Граубин</a:t>
            </a: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/>
              <a:t>Опрятней </a:t>
            </a:r>
            <a:r>
              <a:rPr lang="ru-RU" u="sng" dirty="0"/>
              <a:t>модного паркета</a:t>
            </a:r>
            <a:endParaRPr lang="ru-RU" dirty="0"/>
          </a:p>
          <a:p>
            <a:r>
              <a:rPr lang="ru-RU" dirty="0"/>
              <a:t>Блистает речка, </a:t>
            </a:r>
            <a:r>
              <a:rPr lang="ru-RU" u="sng" dirty="0"/>
              <a:t>льдом одета</a:t>
            </a:r>
            <a:r>
              <a:rPr lang="ru-RU" dirty="0"/>
              <a:t>.</a:t>
            </a:r>
          </a:p>
          <a:p>
            <a:r>
              <a:rPr lang="ru-RU" dirty="0" err="1"/>
              <a:t>А.Пушкин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0936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pPr algn="ctr"/>
            <a:r>
              <a:rPr lang="ru-RU" dirty="0"/>
              <a:t>Загадки про зиму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85720" y="1714488"/>
            <a:ext cx="4245868" cy="46085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>Белым пледом лес укрыт,</a:t>
            </a:r>
          </a:p>
          <a:p>
            <a:pPr>
              <a:buNone/>
            </a:pPr>
            <a:r>
              <a:rPr lang="ru-RU" dirty="0"/>
              <a:t>И медведь в берлоге спит.</a:t>
            </a:r>
          </a:p>
          <a:p>
            <a:pPr>
              <a:buNone/>
            </a:pPr>
            <a:r>
              <a:rPr lang="ru-RU" dirty="0"/>
              <a:t>Снег, как белая кайма.</a:t>
            </a:r>
          </a:p>
          <a:p>
            <a:pPr>
              <a:buNone/>
            </a:pPr>
            <a:r>
              <a:rPr lang="ru-RU" dirty="0"/>
              <a:t>Кто хозяйничал? </a:t>
            </a:r>
          </a:p>
          <a:p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Во дворе замерзли лужи,</a:t>
            </a:r>
          </a:p>
          <a:p>
            <a:pPr>
              <a:buNone/>
            </a:pPr>
            <a:r>
              <a:rPr lang="ru-RU" dirty="0"/>
              <a:t>Целый день поземка кружит,</a:t>
            </a:r>
          </a:p>
          <a:p>
            <a:pPr>
              <a:buNone/>
            </a:pPr>
            <a:r>
              <a:rPr lang="ru-RU" dirty="0"/>
              <a:t>Стали белыми дома.</a:t>
            </a:r>
          </a:p>
          <a:p>
            <a:pPr>
              <a:buNone/>
            </a:pPr>
            <a:r>
              <a:rPr lang="ru-RU" dirty="0"/>
              <a:t>Это к нам пришла... </a:t>
            </a:r>
          </a:p>
          <a:p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Вот какие чудеса:</a:t>
            </a:r>
          </a:p>
          <a:p>
            <a:pPr>
              <a:buNone/>
            </a:pPr>
            <a:r>
              <a:rPr lang="ru-RU" dirty="0"/>
              <a:t>Стали белыми леса,</a:t>
            </a:r>
          </a:p>
          <a:p>
            <a:pPr>
              <a:buNone/>
            </a:pPr>
            <a:r>
              <a:rPr lang="ru-RU" dirty="0"/>
              <a:t>Берега озер и рек.</a:t>
            </a:r>
          </a:p>
          <a:p>
            <a:pPr>
              <a:buNone/>
            </a:pPr>
            <a:r>
              <a:rPr lang="ru-RU" dirty="0"/>
              <a:t>Что случилось? Выпал... </a:t>
            </a:r>
          </a:p>
          <a:p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Что за чудо-покрывало?</a:t>
            </a:r>
          </a:p>
          <a:p>
            <a:pPr>
              <a:buNone/>
            </a:pPr>
            <a:r>
              <a:rPr lang="ru-RU" dirty="0"/>
              <a:t>Ночью все вдруг белым стало.</a:t>
            </a:r>
          </a:p>
          <a:p>
            <a:pPr>
              <a:buNone/>
            </a:pPr>
            <a:r>
              <a:rPr lang="ru-RU" dirty="0"/>
              <a:t>Не видать дорог и рек —</a:t>
            </a:r>
          </a:p>
          <a:p>
            <a:pPr>
              <a:buNone/>
            </a:pPr>
            <a:r>
              <a:rPr lang="ru-RU" dirty="0"/>
              <a:t>Их укрыл пушистый... 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0" y="1785926"/>
            <a:ext cx="4248471" cy="46805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>Пальцы в них не замерзают.</a:t>
            </a:r>
          </a:p>
          <a:p>
            <a:pPr>
              <a:buNone/>
            </a:pPr>
            <a:r>
              <a:rPr lang="ru-RU" dirty="0"/>
              <a:t>Как в чехольчиках, гуляют.</a:t>
            </a:r>
          </a:p>
          <a:p>
            <a:pPr>
              <a:buNone/>
            </a:pPr>
            <a:r>
              <a:rPr lang="ru-RU" dirty="0"/>
              <a:t>С холодом сыграем в прятки,</a:t>
            </a:r>
          </a:p>
          <a:p>
            <a:pPr>
              <a:buNone/>
            </a:pPr>
            <a:r>
              <a:rPr lang="ru-RU" dirty="0"/>
              <a:t>Спрячем ручки мы в…</a:t>
            </a:r>
          </a:p>
          <a:p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Много снега во дворе —</a:t>
            </a:r>
          </a:p>
          <a:p>
            <a:pPr>
              <a:buNone/>
            </a:pPr>
            <a:r>
              <a:rPr lang="ru-RU" dirty="0"/>
              <a:t>Вот забава детворе!</a:t>
            </a:r>
          </a:p>
          <a:p>
            <a:pPr>
              <a:buNone/>
            </a:pPr>
            <a:r>
              <a:rPr lang="ru-RU" dirty="0"/>
              <a:t>Ходим по снегу. На ножки</a:t>
            </a:r>
          </a:p>
          <a:p>
            <a:pPr>
              <a:buNone/>
            </a:pPr>
            <a:r>
              <a:rPr lang="ru-RU" dirty="0"/>
              <a:t>Все надели мы... </a:t>
            </a:r>
          </a:p>
          <a:p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Зацепилась за карниз,</a:t>
            </a:r>
          </a:p>
          <a:p>
            <a:pPr>
              <a:buNone/>
            </a:pPr>
            <a:r>
              <a:rPr lang="ru-RU" dirty="0"/>
              <a:t>Головой свисает вниз</a:t>
            </a:r>
          </a:p>
          <a:p>
            <a:pPr>
              <a:buNone/>
            </a:pPr>
            <a:r>
              <a:rPr lang="ru-RU" dirty="0" err="1"/>
              <a:t>Акробатка-крохотулька</a:t>
            </a:r>
            <a:r>
              <a:rPr lang="ru-RU" dirty="0"/>
              <a:t>,</a:t>
            </a:r>
          </a:p>
          <a:p>
            <a:pPr>
              <a:buNone/>
            </a:pPr>
            <a:r>
              <a:rPr lang="ru-RU" dirty="0"/>
              <a:t>Зимний леденец…</a:t>
            </a:r>
          </a:p>
          <a:p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Льдинка забралась повыше,</a:t>
            </a:r>
          </a:p>
          <a:p>
            <a:pPr>
              <a:buNone/>
            </a:pPr>
            <a:r>
              <a:rPr lang="ru-RU" dirty="0"/>
              <a:t>Стала жить под самой крышей.</a:t>
            </a:r>
          </a:p>
          <a:p>
            <a:pPr>
              <a:buNone/>
            </a:pPr>
            <a:r>
              <a:rPr lang="ru-RU" dirty="0"/>
              <a:t>Спросит маленькая Юлька:</a:t>
            </a:r>
          </a:p>
          <a:p>
            <a:pPr>
              <a:buNone/>
            </a:pPr>
            <a:r>
              <a:rPr lang="ru-RU" dirty="0"/>
              <a:t>«Что под крышей там?» 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Пословицы про зиму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5482952" cy="433576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От первого снега до санного пути шесть недель. </a:t>
            </a:r>
          </a:p>
          <a:p>
            <a:r>
              <a:rPr lang="ru-RU" dirty="0"/>
              <a:t>Мороз и железо рвет и на лету птицу бьет. </a:t>
            </a:r>
          </a:p>
          <a:p>
            <a:r>
              <a:rPr lang="ru-RU" dirty="0"/>
              <a:t>Что летом родится, то зимой пригодится. </a:t>
            </a:r>
          </a:p>
          <a:p>
            <a:r>
              <a:rPr lang="ru-RU" dirty="0"/>
              <a:t>Без шубы и валенок - и зима без конца. </a:t>
            </a:r>
          </a:p>
          <a:p>
            <a:r>
              <a:rPr lang="ru-RU" dirty="0"/>
              <a:t>Мороз не велик, да стоять не велит.   </a:t>
            </a:r>
          </a:p>
          <a:p>
            <a:r>
              <a:rPr lang="ru-RU" dirty="0"/>
              <a:t>Зима лето пугает, да все равно тает.  </a:t>
            </a:r>
          </a:p>
          <a:p>
            <a:r>
              <a:rPr lang="ru-RU" dirty="0"/>
              <a:t>Зимой без шубы не стыдно, а холодно. </a:t>
            </a:r>
          </a:p>
          <a:p>
            <a:r>
              <a:rPr lang="ru-RU" dirty="0"/>
              <a:t>Зима спросит, что летом припасено. </a:t>
            </a:r>
          </a:p>
          <a:p>
            <a:r>
              <a:rPr lang="ru-RU" dirty="0"/>
              <a:t>Хороший снежок урожай сбережет. </a:t>
            </a:r>
          </a:p>
          <a:p>
            <a:r>
              <a:rPr lang="ru-RU" dirty="0"/>
              <a:t>Мороз ленивого за нос хватает. </a:t>
            </a:r>
          </a:p>
          <a:p>
            <a:r>
              <a:rPr lang="ru-RU" dirty="0"/>
              <a:t>В зимний холод всякий молод. </a:t>
            </a:r>
          </a:p>
        </p:txBody>
      </p:sp>
      <p:pic>
        <p:nvPicPr>
          <p:cNvPr id="4" name="Рисунок 3" descr="http://im7-tub-ru.yandex.net/i?id=149876549-50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954382"/>
            <a:ext cx="3203848" cy="402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Спасибо за внимание!!!</a:t>
            </a:r>
          </a:p>
        </p:txBody>
      </p:sp>
      <p:pic>
        <p:nvPicPr>
          <p:cNvPr id="4" name="Содержимое 3" descr="http://im1-tub-ru.yandex.net/i?id=18165413-26-72&amp;n=2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36912"/>
            <a:ext cx="4464496" cy="32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246</Words>
  <Application>Microsoft Office PowerPoint</Application>
  <PresentationFormat>Экран (4:3)</PresentationFormat>
  <Paragraphs>83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Поток</vt:lpstr>
      <vt:lpstr>Проект  по русскому языку по теме  «Зимняя страничка»</vt:lpstr>
      <vt:lpstr>Зимние слова</vt:lpstr>
      <vt:lpstr>Словарь зимних слов </vt:lpstr>
      <vt:lpstr>Презентация PowerPoint</vt:lpstr>
      <vt:lpstr>Поэты описывающие зиму.</vt:lpstr>
      <vt:lpstr>Загадки про зиму</vt:lpstr>
      <vt:lpstr>Пословицы про зиму</vt:lpstr>
      <vt:lpstr>Спасибо за внимание!!!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 русскому языку по теме «Зимняя страничка»</dc:title>
  <dc:creator>SPA</dc:creator>
  <cp:lastModifiedBy>Нина Зуйлова</cp:lastModifiedBy>
  <cp:revision>11</cp:revision>
  <dcterms:created xsi:type="dcterms:W3CDTF">2014-03-14T15:18:44Z</dcterms:created>
  <dcterms:modified xsi:type="dcterms:W3CDTF">2018-12-24T21:04:34Z</dcterms:modified>
</cp:coreProperties>
</file>