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2" r:id="rId5"/>
    <p:sldId id="263" r:id="rId6"/>
    <p:sldId id="264" r:id="rId7"/>
    <p:sldId id="266" r:id="rId8"/>
    <p:sldId id="267" r:id="rId9"/>
    <p:sldId id="268" r:id="rId10"/>
    <p:sldId id="270" r:id="rId11"/>
    <p:sldId id="283" r:id="rId12"/>
    <p:sldId id="280" r:id="rId13"/>
    <p:sldId id="269" r:id="rId14"/>
    <p:sldId id="273" r:id="rId15"/>
    <p:sldId id="284" r:id="rId16"/>
    <p:sldId id="287" r:id="rId17"/>
    <p:sldId id="288" r:id="rId18"/>
    <p:sldId id="261" r:id="rId19"/>
    <p:sldId id="277" r:id="rId20"/>
    <p:sldId id="281" r:id="rId21"/>
    <p:sldId id="275" r:id="rId22"/>
    <p:sldId id="274" r:id="rId23"/>
    <p:sldId id="265" r:id="rId24"/>
    <p:sldId id="282" r:id="rId25"/>
    <p:sldId id="286" r:id="rId26"/>
    <p:sldId id="289" r:id="rId27"/>
    <p:sldId id="292" r:id="rId28"/>
    <p:sldId id="291" r:id="rId29"/>
    <p:sldId id="276" r:id="rId30"/>
    <p:sldId id="285" r:id="rId31"/>
    <p:sldId id="278" r:id="rId32"/>
    <p:sldId id="279" r:id="rId33"/>
    <p:sldId id="271" r:id="rId34"/>
    <p:sldId id="272" r:id="rId35"/>
    <p:sldId id="29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DED5-6E72-45F8-9CD8-3E3FE199B7E3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1D3C-2F29-4124-9769-226AF6AC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863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DED5-6E72-45F8-9CD8-3E3FE199B7E3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1D3C-2F29-4124-9769-226AF6AC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69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DED5-6E72-45F8-9CD8-3E3FE199B7E3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1D3C-2F29-4124-9769-226AF6AC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7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DED5-6E72-45F8-9CD8-3E3FE199B7E3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1D3C-2F29-4124-9769-226AF6AC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74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DED5-6E72-45F8-9CD8-3E3FE199B7E3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1D3C-2F29-4124-9769-226AF6AC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5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DED5-6E72-45F8-9CD8-3E3FE199B7E3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1D3C-2F29-4124-9769-226AF6AC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18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DED5-6E72-45F8-9CD8-3E3FE199B7E3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1D3C-2F29-4124-9769-226AF6AC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35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DED5-6E72-45F8-9CD8-3E3FE199B7E3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1D3C-2F29-4124-9769-226AF6AC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96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DED5-6E72-45F8-9CD8-3E3FE199B7E3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1D3C-2F29-4124-9769-226AF6AC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79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DED5-6E72-45F8-9CD8-3E3FE199B7E3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1D3C-2F29-4124-9769-226AF6AC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16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DED5-6E72-45F8-9CD8-3E3FE199B7E3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1D3C-2F29-4124-9769-226AF6AC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379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6DED5-6E72-45F8-9CD8-3E3FE199B7E3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E1D3C-2F29-4124-9769-226AF6ACE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79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2.jpeg"/><Relationship Id="rId7" Type="http://schemas.openxmlformats.org/officeDocument/2006/relationships/image" Target="../media/image9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eg"/><Relationship Id="rId5" Type="http://schemas.openxmlformats.org/officeDocument/2006/relationships/image" Target="../media/image84.jpeg"/><Relationship Id="rId10" Type="http://schemas.openxmlformats.org/officeDocument/2006/relationships/image" Target="../media/image98.jpeg"/><Relationship Id="rId4" Type="http://schemas.openxmlformats.org/officeDocument/2006/relationships/image" Target="../media/image93.jpeg"/><Relationship Id="rId9" Type="http://schemas.openxmlformats.org/officeDocument/2006/relationships/image" Target="../media/image9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10" Type="http://schemas.openxmlformats.org/officeDocument/2006/relationships/image" Target="../media/image147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13" Type="http://schemas.openxmlformats.org/officeDocument/2006/relationships/image" Target="../media/image166.jpeg"/><Relationship Id="rId3" Type="http://schemas.openxmlformats.org/officeDocument/2006/relationships/image" Target="../media/image156.jpg"/><Relationship Id="rId7" Type="http://schemas.openxmlformats.org/officeDocument/2006/relationships/image" Target="../media/image160.jpeg"/><Relationship Id="rId12" Type="http://schemas.openxmlformats.org/officeDocument/2006/relationships/image" Target="../media/image16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9.jpeg"/><Relationship Id="rId11" Type="http://schemas.openxmlformats.org/officeDocument/2006/relationships/image" Target="../media/image164.jpeg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Relationship Id="rId14" Type="http://schemas.openxmlformats.org/officeDocument/2006/relationships/image" Target="../media/image16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1904" y="983974"/>
            <a:ext cx="8328992" cy="109330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/>
              <a:t> </a:t>
            </a:r>
            <a:r>
              <a:rPr lang="ru-RU" sz="5400" b="1" dirty="0" smtClean="0"/>
              <a:t>        Здравствуй, школа!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0712" y="2650093"/>
            <a:ext cx="10515600" cy="2914474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914400" lvl="2" indent="0">
              <a:buNone/>
            </a:pPr>
            <a:r>
              <a:rPr lang="ru-RU" sz="4400" b="1" dirty="0" smtClean="0"/>
              <a:t> </a:t>
            </a:r>
            <a:r>
              <a:rPr lang="ru-RU" sz="4400" b="1" dirty="0" smtClean="0">
                <a:solidFill>
                  <a:srgbClr val="FF0000"/>
                </a:solidFill>
              </a:rPr>
              <a:t>Первый раз в 1 «В» класс</a:t>
            </a:r>
          </a:p>
          <a:p>
            <a:pPr marL="914400" lvl="2" indent="0">
              <a:buNone/>
            </a:pPr>
            <a:r>
              <a:rPr lang="ru-RU" sz="4400" b="1">
                <a:solidFill>
                  <a:srgbClr val="FF0000"/>
                </a:solidFill>
              </a:rPr>
              <a:t>	</a:t>
            </a:r>
            <a:r>
              <a:rPr lang="ru-RU" sz="4400" b="1" smtClean="0">
                <a:solidFill>
                  <a:srgbClr val="FF0000"/>
                </a:solidFill>
              </a:rPr>
              <a:t>  </a:t>
            </a:r>
            <a:r>
              <a:rPr lang="ru-RU" sz="3000" b="1" smtClean="0">
                <a:solidFill>
                  <a:srgbClr val="FF0000"/>
                </a:solidFill>
              </a:rPr>
              <a:t>МБОУ </a:t>
            </a:r>
            <a:r>
              <a:rPr lang="ru-RU" sz="3000" b="1" dirty="0" smtClean="0">
                <a:solidFill>
                  <a:srgbClr val="FF0000"/>
                </a:solidFill>
              </a:rPr>
              <a:t>СОШ №5 г. Реутов</a:t>
            </a:r>
          </a:p>
          <a:p>
            <a:pPr marL="914400" lvl="2" indent="0">
              <a:buNone/>
            </a:pPr>
            <a:r>
              <a:rPr lang="ru-RU" sz="2600" b="1" dirty="0" smtClean="0">
                <a:solidFill>
                  <a:schemeClr val="tx1"/>
                </a:solidFill>
              </a:rPr>
              <a:t>	          </a:t>
            </a:r>
            <a:r>
              <a:rPr lang="ru-RU" sz="2600" b="1" dirty="0" smtClean="0">
                <a:solidFill>
                  <a:srgbClr val="FF0000"/>
                </a:solidFill>
              </a:rPr>
              <a:t>2018-2019 </a:t>
            </a:r>
            <a:r>
              <a:rPr lang="ru-RU" sz="2600" b="1" dirty="0">
                <a:solidFill>
                  <a:srgbClr val="FF0000"/>
                </a:solidFill>
              </a:rPr>
              <a:t>учебный год</a:t>
            </a:r>
          </a:p>
          <a:p>
            <a:pPr marL="914400" lvl="2" indent="0">
              <a:buNone/>
            </a:pPr>
            <a:endParaRPr lang="ru-RU" sz="4400" b="1" dirty="0" smtClean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r>
              <a:rPr lang="ru-RU" sz="2600" b="1" dirty="0" smtClean="0">
                <a:solidFill>
                  <a:schemeClr val="tx1"/>
                </a:solidFill>
              </a:rPr>
              <a:t>		</a:t>
            </a:r>
            <a:endParaRPr lang="ru-RU" sz="4400" b="1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r>
              <a:rPr lang="ru-RU" sz="4400" b="1" dirty="0" smtClean="0">
                <a:solidFill>
                  <a:schemeClr val="tx1"/>
                </a:solidFill>
              </a:rPr>
              <a:t>		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015" y="3880599"/>
            <a:ext cx="4296129" cy="24165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6" y="3956100"/>
            <a:ext cx="4161906" cy="2341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2" y="75565"/>
            <a:ext cx="1644242" cy="2811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79" y="84100"/>
            <a:ext cx="3737574" cy="2803180"/>
          </a:xfrm>
          <a:prstGeom prst="rect">
            <a:avLst/>
          </a:prstGeom>
        </p:spPr>
      </p:pic>
      <p:pic>
        <p:nvPicPr>
          <p:cNvPr id="9" name="Мультикейс - Начальная Школ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46246" y="14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7303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538" y="-67733"/>
            <a:ext cx="12490596" cy="6985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Изучаем правила безопасного поведения</a:t>
            </a:r>
            <a:endParaRPr lang="ru-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1336" y="3315591"/>
            <a:ext cx="4352925" cy="2845329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86768" y="3482401"/>
            <a:ext cx="6100263" cy="342669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39260" y="3330875"/>
            <a:ext cx="4239488" cy="30659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02667" y="1823382"/>
            <a:ext cx="2810933" cy="15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14:window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97246"/>
            <a:ext cx="12193057" cy="67607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0420"/>
            <a:ext cx="121920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На выставке восковых фигур из Санкт-Петербурга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1825625"/>
            <a:ext cx="4314112" cy="242335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41" y="1825625"/>
            <a:ext cx="2828562" cy="503546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61" y="1805059"/>
            <a:ext cx="4271739" cy="25269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300" y="4488060"/>
            <a:ext cx="4295700" cy="24130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4464258"/>
            <a:ext cx="4338073" cy="243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5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conveyor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76075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39140" y="228840"/>
            <a:ext cx="6661426" cy="84294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>       </a:t>
            </a:r>
            <a:r>
              <a:rPr lang="ru-RU" sz="4900" b="1" dirty="0" smtClean="0"/>
              <a:t>Новогодний утренник</a:t>
            </a:r>
            <a:endParaRPr lang="ru-RU" sz="49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9" y="3996049"/>
            <a:ext cx="3686272" cy="2764704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049" y="4035199"/>
            <a:ext cx="3403478" cy="2552609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416" y="1300630"/>
            <a:ext cx="3064316" cy="22982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98491" cy="35988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56659" y="1300630"/>
            <a:ext cx="4091369" cy="22982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399" y="4035199"/>
            <a:ext cx="4852086" cy="272555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29769" y="6191147"/>
            <a:ext cx="3068591" cy="569606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Капитаны команд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9624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80313"/>
            <a:ext cx="12193057" cy="698088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15056" y="275084"/>
            <a:ext cx="9896856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 Дед Мороз зовёт на новогоднюю сказку</a:t>
            </a:r>
            <a:endParaRPr lang="ru-RU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36106" y="4691812"/>
            <a:ext cx="4255894" cy="239065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29" y="1802611"/>
            <a:ext cx="4272043" cy="2399727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6922" y="4641030"/>
            <a:ext cx="4308436" cy="24201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05530" y="1823880"/>
            <a:ext cx="4386470" cy="24640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07" y="1922445"/>
            <a:ext cx="3548159" cy="473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000">
        <p14:pan dir="u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85329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19502" y="48820"/>
            <a:ext cx="5477541" cy="84294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>   Новогодний утренник</a:t>
            </a:r>
            <a:endParaRPr lang="ru-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26" y="1081370"/>
            <a:ext cx="4075159" cy="305637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06" y="1081371"/>
            <a:ext cx="2292277" cy="305637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91" y="4426718"/>
            <a:ext cx="3241708" cy="243128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48188" y="5143499"/>
            <a:ext cx="3043811" cy="170979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7758" y="903054"/>
            <a:ext cx="4142444" cy="232692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27443" y="841805"/>
            <a:ext cx="4052633" cy="22764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90097" y="4446987"/>
            <a:ext cx="4151418" cy="233196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76811" y="4477603"/>
            <a:ext cx="4131383" cy="232071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578" y="4509354"/>
            <a:ext cx="4172731" cy="234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20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1763" y="2308375"/>
            <a:ext cx="4114801" cy="998454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	Играем</a:t>
            </a:r>
            <a:endParaRPr lang="ru-RU" b="1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838200" y="3463069"/>
            <a:ext cx="1415143" cy="191620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74447" y="3663316"/>
            <a:ext cx="5702596" cy="32033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" y="-39564"/>
            <a:ext cx="2597302" cy="34630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58" y="3663316"/>
            <a:ext cx="5687239" cy="3194683"/>
          </a:xfrm>
          <a:prstGeom prst="rect">
            <a:avLst/>
          </a:prstGeom>
        </p:spPr>
      </p:pic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85" y="36329"/>
            <a:ext cx="4510443" cy="338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4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" y="0"/>
            <a:ext cx="12193057" cy="682641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54296" y="29203"/>
            <a:ext cx="3917319" cy="119077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     Выступаем</a:t>
            </a:r>
            <a:endParaRPr lang="ru-RU" b="1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25" y="-23918"/>
            <a:ext cx="2932253" cy="348949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05900" y="5119745"/>
            <a:ext cx="3086100" cy="1733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48158" y="4354538"/>
            <a:ext cx="4359234" cy="24718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809566" y="5015627"/>
            <a:ext cx="3223598" cy="18107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4368723"/>
            <a:ext cx="4375230" cy="24576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59216" y="4368723"/>
            <a:ext cx="4332784" cy="2433848"/>
          </a:xfrm>
          <a:prstGeom prst="rect">
            <a:avLst/>
          </a:prstGeom>
        </p:spPr>
      </p:pic>
      <p:pic>
        <p:nvPicPr>
          <p:cNvPr id="16" name="Объект 15"/>
          <p:cNvPicPr>
            <a:picLocks noGrp="1" noChangeAspect="1"/>
          </p:cNvPicPr>
          <p:nvPr>
            <p:ph sz="half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" y="-26882"/>
            <a:ext cx="2714863" cy="3619818"/>
          </a:xfrm>
        </p:spPr>
      </p:pic>
      <p:pic>
        <p:nvPicPr>
          <p:cNvPr id="22" name="Объект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5568" y="738442"/>
            <a:ext cx="3492461" cy="196181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22" y="1607874"/>
            <a:ext cx="3426262" cy="256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6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drap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821"/>
            <a:ext cx="12167718" cy="685329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70115" y="365125"/>
            <a:ext cx="3782058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/>
              <a:t> </a:t>
            </a:r>
            <a:r>
              <a:rPr lang="ru-RU" b="1" dirty="0" smtClean="0"/>
              <a:t>   Выступаем</a:t>
            </a:r>
            <a:endParaRPr lang="ru-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" y="4108"/>
            <a:ext cx="2953044" cy="211390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6" y="2368872"/>
            <a:ext cx="2999492" cy="22496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32167" y="4855067"/>
            <a:ext cx="3759833" cy="19982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70116" y="2368871"/>
            <a:ext cx="3782057" cy="21717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12856" y="4108"/>
            <a:ext cx="3779144" cy="21228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4869352"/>
            <a:ext cx="3149583" cy="19886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71651" y="4849937"/>
            <a:ext cx="3680522" cy="194454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32167" y="2428656"/>
            <a:ext cx="3759833" cy="211200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flipH="1" flipV="1">
            <a:off x="11353799" y="6176962"/>
            <a:ext cx="105137" cy="6179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03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shred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9011" y="161930"/>
            <a:ext cx="11147367" cy="95197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>Городская акция «Кормушки для зимующих птиц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1" y="1825625"/>
            <a:ext cx="3347830" cy="446377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335" y="1816685"/>
            <a:ext cx="3354535" cy="447271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27" y="1825625"/>
            <a:ext cx="3347831" cy="446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8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14:window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0"/>
            <a:ext cx="12193057" cy="68533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898570" y="287307"/>
            <a:ext cx="4553555" cy="1120775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        Кормушки</a:t>
            </a:r>
            <a:endParaRPr lang="ru-RU" b="1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9887418" y="4626875"/>
            <a:ext cx="1466382" cy="155008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4" name="Объект 2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633"/>
            <a:ext cx="5584921" cy="3137208"/>
          </a:xfr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735286" cy="355146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619" y="0"/>
            <a:ext cx="2713945" cy="361859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61" y="3758048"/>
            <a:ext cx="5567439" cy="31273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66" y="1582523"/>
            <a:ext cx="4682419" cy="263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03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allOve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99" y="11495"/>
            <a:ext cx="1219199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7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9" y="-1"/>
            <a:ext cx="10298196" cy="6869496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 rot="10800000" flipV="1">
            <a:off x="10158790" y="0"/>
            <a:ext cx="2007810" cy="93354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Укрепляем здоровье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7532" y="4312389"/>
            <a:ext cx="3322282" cy="186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14:window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329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		С днём защитника Отечества!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438" y="2893434"/>
            <a:ext cx="6692887" cy="37595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37544" y="2893434"/>
            <a:ext cx="5307294" cy="3733483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 flipV="1">
            <a:off x="838200" y="6176962"/>
            <a:ext cx="32112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8172924" y="5959928"/>
            <a:ext cx="3180875" cy="546097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Работы Андрея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5103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restig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68614"/>
            <a:ext cx="12193057" cy="692661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8719" y="214072"/>
            <a:ext cx="12033504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          Масленица в классе и открытки мамам</a:t>
            </a:r>
            <a:endParaRPr lang="ru-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3573" y="2748584"/>
            <a:ext cx="5262650" cy="2956180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28871" y="5025007"/>
            <a:ext cx="3263129" cy="183299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56561" y="1822321"/>
            <a:ext cx="6540726" cy="367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554"/>
            <a:ext cx="12193057" cy="666350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647737" y="243348"/>
            <a:ext cx="4897582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Праздник Букваря</a:t>
            </a:r>
            <a:endParaRPr lang="ru-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504453"/>
            <a:ext cx="4212908" cy="2366509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53268" y="1716617"/>
            <a:ext cx="3638732" cy="204041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1679659"/>
            <a:ext cx="3782292" cy="21143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40364" y="1716615"/>
            <a:ext cx="3704641" cy="20773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97187" y="4466258"/>
            <a:ext cx="4212904" cy="23665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371" y="4466258"/>
            <a:ext cx="3197629" cy="23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4366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/>
              <a:t>        </a:t>
            </a:r>
            <a:br>
              <a:rPr lang="ru-RU" sz="5400" b="1" dirty="0" smtClean="0"/>
            </a:br>
            <a:r>
              <a:rPr lang="ru-RU" sz="5400" b="1" dirty="0"/>
              <a:t> </a:t>
            </a:r>
            <a:r>
              <a:rPr lang="ru-RU" sz="5400" b="1" dirty="0" smtClean="0"/>
              <a:t>          </a:t>
            </a:r>
            <a:br>
              <a:rPr lang="ru-RU" sz="5400" b="1" dirty="0" smtClean="0"/>
            </a:br>
            <a:r>
              <a:rPr lang="ru-RU" sz="5400" b="1" dirty="0"/>
              <a:t> </a:t>
            </a:r>
            <a:r>
              <a:rPr lang="ru-RU" sz="5400" b="1" dirty="0" smtClean="0"/>
              <a:t>             </a:t>
            </a:r>
            <a:br>
              <a:rPr lang="ru-RU" sz="5400" b="1" dirty="0" smtClean="0"/>
            </a:b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ru-RU" sz="4400" b="1" dirty="0" smtClean="0"/>
              <a:t>  </a:t>
            </a:r>
            <a:endParaRPr lang="ru-RU" sz="44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9717" y="544114"/>
            <a:ext cx="4352925" cy="326469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67865" y="1060589"/>
            <a:ext cx="5409502" cy="30386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1700" y="901698"/>
            <a:ext cx="4114797" cy="23113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03" y="3461261"/>
            <a:ext cx="5792671" cy="32539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6510" y="3922373"/>
            <a:ext cx="3307560" cy="23853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61120" y="-13769"/>
            <a:ext cx="582299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Финал Всероссийского конкурса «Богатство недр моей страны»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6519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97247"/>
            <a:ext cx="12193057" cy="66635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365125"/>
            <a:ext cx="1190897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В библиотеке «Народные праздники и традиции»</a:t>
            </a:r>
            <a:endParaRPr lang="ru-RU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0" y="2315367"/>
            <a:ext cx="4838701" cy="3629026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8" y="2286000"/>
            <a:ext cx="6512745" cy="365839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4559419"/>
            <a:ext cx="3918857" cy="22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7607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		Конкурс «Лучший каллиграф»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" y="2545968"/>
            <a:ext cx="5856485" cy="328975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545968"/>
            <a:ext cx="5856485" cy="3289753"/>
          </a:xfrm>
        </p:spPr>
      </p:pic>
    </p:spTree>
    <p:extLst>
      <p:ext uri="{BB962C8B-B14F-4D97-AF65-F5344CB8AC3E}">
        <p14:creationId xmlns:p14="http://schemas.microsoft.com/office/powerpoint/2010/main" val="29723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97247"/>
            <a:ext cx="12193057" cy="66635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			Праздник Азбуки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2" y="2058192"/>
            <a:ext cx="4981911" cy="373643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75" y="2058192"/>
            <a:ext cx="6651674" cy="3736433"/>
          </a:xfrm>
        </p:spPr>
      </p:pic>
    </p:spTree>
    <p:extLst>
      <p:ext uri="{BB962C8B-B14F-4D97-AF65-F5344CB8AC3E}">
        <p14:creationId xmlns:p14="http://schemas.microsoft.com/office/powerpoint/2010/main" val="112443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97247"/>
            <a:ext cx="12193057" cy="66635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					Живая азбука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4243"/>
            <a:ext cx="8359922" cy="46960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316" y="1824242"/>
            <a:ext cx="3522003" cy="4696005"/>
          </a:xfrm>
        </p:spPr>
      </p:pic>
    </p:spTree>
    <p:extLst>
      <p:ext uri="{BB962C8B-B14F-4D97-AF65-F5344CB8AC3E}">
        <p14:creationId xmlns:p14="http://schemas.microsoft.com/office/powerpoint/2010/main" val="340405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97247"/>
            <a:ext cx="12193057" cy="66635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                  В стране изученных букв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3969"/>
            <a:ext cx="7384880" cy="41482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84" y="2386625"/>
            <a:ext cx="2368044" cy="421563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670" y="2453969"/>
            <a:ext cx="2330216" cy="41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892" y="365125"/>
            <a:ext cx="8080079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Никто не забыт, ничто не забыто</a:t>
            </a:r>
            <a:endParaRPr lang="ru-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" y="1859762"/>
            <a:ext cx="6174630" cy="5054596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1656" y="1277316"/>
            <a:ext cx="6711043" cy="415641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09" y="3575957"/>
            <a:ext cx="5831019" cy="327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666133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716867" y="0"/>
            <a:ext cx="8763000" cy="109999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b="1" dirty="0" smtClean="0"/>
              <a:t>В краеведческом музее города</a:t>
            </a:r>
            <a:endParaRPr lang="ru-RU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6" y="3171106"/>
            <a:ext cx="2676111" cy="356814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2" y="24808"/>
            <a:ext cx="3301709" cy="2680925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71" y="1445962"/>
            <a:ext cx="7057723" cy="52932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371" y="1538584"/>
            <a:ext cx="3190461" cy="21269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276" y="4234554"/>
            <a:ext cx="3237110" cy="215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93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4000">
        <p15:prstTrans prst="origami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97247"/>
            <a:ext cx="12193057" cy="66635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820" y="365125"/>
            <a:ext cx="10800223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	   Бессмертный полк 9 мая 2019 года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338" y="1825625"/>
            <a:ext cx="3751947" cy="500259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0" y="1825625"/>
            <a:ext cx="6580170" cy="493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9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45" y="6458"/>
            <a:ext cx="12193057" cy="677085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16684" y="145953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			   Сдаём нормы ГТО</a:t>
            </a:r>
            <a:endParaRPr lang="ru-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17" y="1582047"/>
            <a:ext cx="3640276" cy="2044846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66" y="1543020"/>
            <a:ext cx="2444270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55" y="3883511"/>
            <a:ext cx="1650394" cy="29380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07" y="4534733"/>
            <a:ext cx="3992293" cy="22425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99" y="3883511"/>
            <a:ext cx="1632530" cy="29062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6406"/>
            <a:ext cx="1994783" cy="3551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5" y="5115263"/>
            <a:ext cx="2927158" cy="16442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342" y="2280387"/>
            <a:ext cx="3032164" cy="170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3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97247"/>
            <a:ext cx="12193057" cy="666350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				На субботнике</a:t>
            </a:r>
            <a:endParaRPr lang="ru-RU" b="1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61" y="1755661"/>
            <a:ext cx="2444270" cy="435133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6" y="1690688"/>
            <a:ext cx="5181600" cy="2910651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5" y="4513558"/>
            <a:ext cx="4000500" cy="22471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53" y="4421015"/>
            <a:ext cx="4165248" cy="23397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998" y="3471140"/>
            <a:ext cx="1866117" cy="33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9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97246"/>
            <a:ext cx="12193057" cy="676075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Праздник последнего звонка для 11 класса</a:t>
            </a:r>
            <a:endParaRPr lang="ru-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9258" y="3151928"/>
            <a:ext cx="5549431" cy="3117272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63811" y="3124956"/>
            <a:ext cx="5597447" cy="314424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3103" y="3496713"/>
            <a:ext cx="4321843" cy="242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4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253" y="-147568"/>
            <a:ext cx="12238253" cy="666350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775356" y="120854"/>
            <a:ext cx="6293048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До свидания, 1»В» класс!</a:t>
            </a:r>
            <a:endParaRPr lang="ru-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3" y="1692549"/>
            <a:ext cx="4361085" cy="3270814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16" y="5058979"/>
            <a:ext cx="1179248" cy="157233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43896" y="1761688"/>
            <a:ext cx="5595786" cy="31433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488" y="5028387"/>
            <a:ext cx="1203478" cy="16046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16" y="5010438"/>
            <a:ext cx="1199532" cy="15993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42" y="4963363"/>
            <a:ext cx="1085488" cy="1646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94" y="5058979"/>
            <a:ext cx="1147001" cy="15293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04656" y="4975420"/>
            <a:ext cx="1242785" cy="16570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9730" y="4969094"/>
            <a:ext cx="1230539" cy="16407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030" y="5010438"/>
            <a:ext cx="1147002" cy="15293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5356" y="5062135"/>
            <a:ext cx="1177903" cy="15705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58" y="1947073"/>
            <a:ext cx="1855668" cy="247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5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14:window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97247"/>
            <a:ext cx="12193057" cy="666350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199" y="2766218"/>
            <a:ext cx="105156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			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5352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67"/>
            <a:ext cx="12191999" cy="6891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/>
              <a:t>        </a:t>
            </a:r>
            <a:br>
              <a:rPr lang="ru-RU" sz="5400" b="1" dirty="0" smtClean="0"/>
            </a:br>
            <a:r>
              <a:rPr lang="ru-RU" sz="5400" b="1" dirty="0"/>
              <a:t> </a:t>
            </a:r>
            <a:r>
              <a:rPr lang="ru-RU" sz="5400" b="1" dirty="0" smtClean="0"/>
              <a:t>          </a:t>
            </a:r>
            <a:br>
              <a:rPr lang="ru-RU" sz="5400" b="1" dirty="0" smtClean="0"/>
            </a:br>
            <a:r>
              <a:rPr lang="ru-RU" sz="5400" b="1" dirty="0"/>
              <a:t> </a:t>
            </a:r>
            <a:r>
              <a:rPr lang="ru-RU" sz="5400" b="1" dirty="0" smtClean="0"/>
              <a:t>             </a:t>
            </a:r>
            <a:br>
              <a:rPr lang="ru-RU" sz="5400" b="1" dirty="0" smtClean="0"/>
            </a:b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ru-RU" sz="4400" b="1" dirty="0" smtClean="0"/>
              <a:t>  </a:t>
            </a:r>
            <a:endParaRPr lang="ru-RU" sz="4400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0507" y="1373659"/>
            <a:ext cx="6618215" cy="403432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9350" y="698758"/>
            <a:ext cx="3154384" cy="18852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49102" y="2745478"/>
            <a:ext cx="5723354" cy="35664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76962" y="459633"/>
            <a:ext cx="4867634" cy="1446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Путешествие в страну согласных</a:t>
            </a:r>
            <a:endParaRPr lang="ru-RU" sz="4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1" y="3519510"/>
            <a:ext cx="1907639" cy="32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/>
              <a:t>        </a:t>
            </a:r>
            <a:br>
              <a:rPr lang="ru-RU" sz="5400" b="1" dirty="0" smtClean="0"/>
            </a:br>
            <a:r>
              <a:rPr lang="ru-RU" sz="5400" b="1" dirty="0"/>
              <a:t> </a:t>
            </a:r>
            <a:r>
              <a:rPr lang="ru-RU" sz="5400" b="1" dirty="0" smtClean="0"/>
              <a:t>          </a:t>
            </a:r>
            <a:br>
              <a:rPr lang="ru-RU" sz="5400" b="1" dirty="0" smtClean="0"/>
            </a:br>
            <a:r>
              <a:rPr lang="ru-RU" sz="5400" b="1" dirty="0"/>
              <a:t> </a:t>
            </a:r>
            <a:r>
              <a:rPr lang="ru-RU" sz="5400" b="1" dirty="0" smtClean="0"/>
              <a:t>             </a:t>
            </a:r>
            <a:br>
              <a:rPr lang="ru-RU" sz="5400" b="1" dirty="0" smtClean="0"/>
            </a:b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ru-RU" sz="4400" b="1" dirty="0" smtClean="0"/>
              <a:t>  </a:t>
            </a:r>
            <a:endParaRPr lang="ru-RU" sz="44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196" y="856589"/>
            <a:ext cx="3205574" cy="180313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1" y="763399"/>
            <a:ext cx="3487413" cy="19616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30" y="3008242"/>
            <a:ext cx="6686656" cy="37612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5489" y="3813107"/>
            <a:ext cx="3761245" cy="21138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68411" y="3829190"/>
            <a:ext cx="3737935" cy="20960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26048" y="365125"/>
            <a:ext cx="4731391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Изучаем творчество</a:t>
            </a:r>
          </a:p>
          <a:p>
            <a:r>
              <a:rPr lang="ru-RU" sz="4000" b="1" dirty="0"/>
              <a:t> </a:t>
            </a:r>
            <a:r>
              <a:rPr lang="ru-RU" sz="4000" b="1" dirty="0" smtClean="0"/>
              <a:t>     И.А. Крылова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48148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6934"/>
            <a:ext cx="12191999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/>
              <a:t>        </a:t>
            </a:r>
            <a:br>
              <a:rPr lang="ru-RU" sz="5400" b="1" dirty="0" smtClean="0"/>
            </a:br>
            <a:r>
              <a:rPr lang="ru-RU" sz="5400" b="1" dirty="0"/>
              <a:t> </a:t>
            </a:r>
            <a:r>
              <a:rPr lang="ru-RU" sz="5400" b="1" dirty="0" smtClean="0"/>
              <a:t>          </a:t>
            </a:r>
            <a:br>
              <a:rPr lang="ru-RU" sz="5400" b="1" dirty="0" smtClean="0"/>
            </a:br>
            <a:r>
              <a:rPr lang="ru-RU" sz="5400" b="1" dirty="0"/>
              <a:t> </a:t>
            </a:r>
            <a:r>
              <a:rPr lang="ru-RU" sz="5400" b="1" dirty="0" smtClean="0"/>
              <a:t>             </a:t>
            </a:r>
            <a:br>
              <a:rPr lang="ru-RU" sz="5400" b="1" dirty="0" smtClean="0"/>
            </a:b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ru-RU" sz="4400" b="1" dirty="0" smtClean="0"/>
              <a:t>  </a:t>
            </a:r>
            <a:endParaRPr lang="ru-RU" sz="44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28837" y="3699876"/>
            <a:ext cx="5592012" cy="314119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851" y="3708400"/>
            <a:ext cx="5643796" cy="3170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2207" y="1276310"/>
            <a:ext cx="3994218" cy="22436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98174" y="1265119"/>
            <a:ext cx="4006768" cy="22507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8848" y="1265118"/>
            <a:ext cx="3986847" cy="22395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75462" y="216293"/>
            <a:ext cx="5483629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На экскурсии в Гжели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680250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4000">
        <p15:prstTrans prst="curtains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/>
              <a:t>        </a:t>
            </a:r>
            <a:br>
              <a:rPr lang="ru-RU" sz="5400" b="1" dirty="0" smtClean="0"/>
            </a:br>
            <a:r>
              <a:rPr lang="ru-RU" sz="5400" b="1" dirty="0"/>
              <a:t> </a:t>
            </a:r>
            <a:r>
              <a:rPr lang="ru-RU" sz="5400" b="1" dirty="0" smtClean="0"/>
              <a:t>          </a:t>
            </a:r>
            <a:br>
              <a:rPr lang="ru-RU" sz="5400" b="1" dirty="0" smtClean="0"/>
            </a:br>
            <a:r>
              <a:rPr lang="ru-RU" sz="5400" b="1" dirty="0"/>
              <a:t> </a:t>
            </a:r>
            <a:r>
              <a:rPr lang="ru-RU" sz="5400" b="1" dirty="0" smtClean="0"/>
              <a:t>             </a:t>
            </a:r>
            <a:br>
              <a:rPr lang="ru-RU" sz="5400" b="1" dirty="0" smtClean="0"/>
            </a:b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ru-RU" sz="4400" b="1" dirty="0" smtClean="0"/>
              <a:t>  </a:t>
            </a:r>
            <a:endParaRPr lang="ru-RU" sz="44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93926" y="3657233"/>
            <a:ext cx="5698074" cy="320076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3657233"/>
            <a:ext cx="5698068" cy="32007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0288" y="879800"/>
            <a:ext cx="3378207" cy="18976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36783" y="1627533"/>
            <a:ext cx="3364950" cy="18901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09293" y="1690687"/>
            <a:ext cx="3252521" cy="18270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40883" y="1688681"/>
            <a:ext cx="3259667" cy="18310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19256" y="177055"/>
            <a:ext cx="8412480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	Учимся украшать пряники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195838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5684"/>
            <a:ext cx="12193057" cy="666350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515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/>
              <a:t>Гостеприимная усадьба Н. А. Дурасова</a:t>
            </a:r>
            <a:endParaRPr lang="ru-RU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850102"/>
            <a:ext cx="5181600" cy="2910651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0400" y="3850102"/>
            <a:ext cx="5181600" cy="2910651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82872" y="1347530"/>
            <a:ext cx="3816461" cy="21438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73689" y="1094543"/>
            <a:ext cx="3729642" cy="20950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2143" y="1596043"/>
            <a:ext cx="3803996" cy="213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94494"/>
            <a:ext cx="12193057" cy="666350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787805" y="365125"/>
            <a:ext cx="9203303" cy="93400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/>
              <a:t>Участие в </a:t>
            </a:r>
            <a:r>
              <a:rPr lang="en-US" b="1" dirty="0" smtClean="0"/>
              <a:t>IT-</a:t>
            </a:r>
            <a:r>
              <a:rPr lang="ru-RU" b="1" dirty="0" smtClean="0"/>
              <a:t>парке и других  конкурсах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466" y="1660969"/>
            <a:ext cx="1398735" cy="19781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09" y="1647058"/>
            <a:ext cx="1398452" cy="19781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868" y="1629987"/>
            <a:ext cx="1436492" cy="20319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" y="4008059"/>
            <a:ext cx="3799921" cy="28499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124"/>
            <a:ext cx="2555773" cy="34076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84" y="1660969"/>
            <a:ext cx="1451549" cy="20427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62" y="1681867"/>
            <a:ext cx="1391532" cy="1980062"/>
          </a:xfrm>
          <a:prstGeom prst="rect">
            <a:avLst/>
          </a:prstGeom>
        </p:spPr>
      </p:pic>
      <p:pic>
        <p:nvPicPr>
          <p:cNvPr id="18" name="Объект 17"/>
          <p:cNvPicPr>
            <a:picLocks noGrp="1" noChangeAspect="1"/>
          </p:cNvPicPr>
          <p:nvPr>
            <p:ph sz="half"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41" y="1640071"/>
            <a:ext cx="1455833" cy="2084528"/>
          </a:xfr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922" y="4023768"/>
            <a:ext cx="4157343" cy="2771562"/>
          </a:xfrm>
          <a:prstGeom prst="rect">
            <a:avLst/>
          </a:prstGeom>
        </p:spPr>
      </p:pic>
      <p:pic>
        <p:nvPicPr>
          <p:cNvPr id="21" name="Объект 20"/>
          <p:cNvPicPr>
            <a:picLocks noGrp="1" noChangeAspect="1"/>
          </p:cNvPicPr>
          <p:nvPr>
            <p:ph sz="half" idx="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13" y="3973119"/>
            <a:ext cx="3482005" cy="3009957"/>
          </a:xfrm>
        </p:spPr>
      </p:pic>
    </p:spTree>
    <p:extLst>
      <p:ext uri="{BB962C8B-B14F-4D97-AF65-F5344CB8AC3E}">
        <p14:creationId xmlns:p14="http://schemas.microsoft.com/office/powerpoint/2010/main" val="267690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145</Words>
  <Application>Microsoft Office PowerPoint</Application>
  <PresentationFormat>Широкоэкранный</PresentationFormat>
  <Paragraphs>55</Paragraphs>
  <Slides>35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Тема Office</vt:lpstr>
      <vt:lpstr>          Здравствуй, школа!</vt:lpstr>
      <vt:lpstr>Презентация PowerPoint</vt:lpstr>
      <vt:lpstr>В краеведческом музее города</vt:lpstr>
      <vt:lpstr>                                    </vt:lpstr>
      <vt:lpstr>                                    </vt:lpstr>
      <vt:lpstr>                                    </vt:lpstr>
      <vt:lpstr>                                    </vt:lpstr>
      <vt:lpstr>Гостеприимная усадьба Н. А. Дурасова</vt:lpstr>
      <vt:lpstr>Участие в IT-парке и других  конкурсах</vt:lpstr>
      <vt:lpstr>Изучаем правила безопасного поведения</vt:lpstr>
      <vt:lpstr>На выставке восковых фигур из Санкт-Петербурга </vt:lpstr>
      <vt:lpstr>       Новогодний утренник</vt:lpstr>
      <vt:lpstr> Дед Мороз зовёт на новогоднюю сказку</vt:lpstr>
      <vt:lpstr>   Новогодний утренник</vt:lpstr>
      <vt:lpstr> Играем</vt:lpstr>
      <vt:lpstr>     Выступаем</vt:lpstr>
      <vt:lpstr>    Выступаем</vt:lpstr>
      <vt:lpstr>Городская акция «Кормушки для зимующих птиц»</vt:lpstr>
      <vt:lpstr>        Кормушки</vt:lpstr>
      <vt:lpstr>  С днём защитника Отечества!</vt:lpstr>
      <vt:lpstr>          Масленица в классе и открытки мамам</vt:lpstr>
      <vt:lpstr>Праздник Букваря</vt:lpstr>
      <vt:lpstr>                                    </vt:lpstr>
      <vt:lpstr>В библиотеке «Народные праздники и традиции»</vt:lpstr>
      <vt:lpstr>  Конкурс «Лучший каллиграф»</vt:lpstr>
      <vt:lpstr>   Праздник Азбуки</vt:lpstr>
      <vt:lpstr>     Живая азбука</vt:lpstr>
      <vt:lpstr>                  В стране изученных букв</vt:lpstr>
      <vt:lpstr>Никто не забыт, ничто не забыто</vt:lpstr>
      <vt:lpstr>    Бессмертный полк 9 мая 2019 года</vt:lpstr>
      <vt:lpstr>      Сдаём нормы ГТО</vt:lpstr>
      <vt:lpstr>    На субботнике</vt:lpstr>
      <vt:lpstr>Праздник последнего звонка для 11 класса</vt:lpstr>
      <vt:lpstr>До свидания, 1»В» класс!</vt:lpstr>
      <vt:lpstr>   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Нина Зуйлова</dc:creator>
  <cp:lastModifiedBy>Нина Зуйлова</cp:lastModifiedBy>
  <cp:revision>473</cp:revision>
  <dcterms:created xsi:type="dcterms:W3CDTF">2020-05-09T18:32:59Z</dcterms:created>
  <dcterms:modified xsi:type="dcterms:W3CDTF">2020-05-15T11:22:31Z</dcterms:modified>
</cp:coreProperties>
</file>